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20"/>
  </p:notesMasterIdLst>
  <p:handoutMasterIdLst>
    <p:handoutMasterId r:id="rId21"/>
  </p:handoutMasterIdLst>
  <p:sldIdLst>
    <p:sldId id="260" r:id="rId5"/>
    <p:sldId id="265" r:id="rId6"/>
    <p:sldId id="264" r:id="rId7"/>
    <p:sldId id="263" r:id="rId8"/>
    <p:sldId id="273" r:id="rId9"/>
    <p:sldId id="262" r:id="rId10"/>
    <p:sldId id="277" r:id="rId11"/>
    <p:sldId id="261" r:id="rId12"/>
    <p:sldId id="275" r:id="rId13"/>
    <p:sldId id="272" r:id="rId14"/>
    <p:sldId id="271" r:id="rId15"/>
    <p:sldId id="274" r:id="rId16"/>
    <p:sldId id="270" r:id="rId17"/>
    <p:sldId id="278" r:id="rId18"/>
    <p:sldId id="269" r:id="rId19"/>
  </p:sldIdLst>
  <p:sldSz cx="12192000" cy="6858000"/>
  <p:notesSz cx="6858000" cy="9144000"/>
  <p:defaultTextStyle>
    <a:defPPr rtl="0">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34" autoAdjust="0"/>
  </p:normalViewPr>
  <p:slideViewPr>
    <p:cSldViewPr snapToGrid="0">
      <p:cViewPr varScale="1">
        <p:scale>
          <a:sx n="87" d="100"/>
          <a:sy n="87" d="100"/>
        </p:scale>
        <p:origin x="528" y="67"/>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dirty="0"/>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E916292-827E-4EC8-9C75-695BD8CABF6E}" type="datetime1">
              <a:rPr lang="nl-NL" smtClean="0"/>
              <a:t>26-1-2021</a:t>
            </a:fld>
            <a:endParaRPr lang="nl-NL"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dirty="0"/>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35A2F8B-77F4-4019-B743-01D21DFE6C61}" type="slidenum">
              <a:rPr lang="nl-NL" smtClean="0"/>
              <a:t>‹nr.›</a:t>
            </a:fld>
            <a:endParaRPr lang="nl-NL" dirty="0"/>
          </a:p>
        </p:txBody>
      </p:sp>
    </p:spTree>
    <p:extLst>
      <p:ext uri="{BB962C8B-B14F-4D97-AF65-F5344CB8AC3E}">
        <p14:creationId xmlns:p14="http://schemas.microsoft.com/office/powerpoint/2010/main" val="1673245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23E062-F4F4-4DAD-B364-35FDA8F3DCFC}" type="datetime1">
              <a:rPr lang="nl-NL" smtClean="0"/>
              <a:pPr/>
              <a:t>26-1-2021</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dirty="0"/>
              <a:t>Klik om de tekststijlen van het model te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937A20-946F-4FE9-9157-769BA906E7B5}" type="slidenum">
              <a:rPr lang="nl-NL" noProof="0" smtClean="0"/>
              <a:t>‹nr.›</a:t>
            </a:fld>
            <a:endParaRPr lang="nl-NL" noProof="0" dirty="0"/>
          </a:p>
        </p:txBody>
      </p:sp>
    </p:spTree>
    <p:extLst>
      <p:ext uri="{BB962C8B-B14F-4D97-AF65-F5344CB8AC3E}">
        <p14:creationId xmlns:p14="http://schemas.microsoft.com/office/powerpoint/2010/main" val="186062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1</a:t>
            </a:fld>
            <a:endParaRPr lang="nl-NL" dirty="0"/>
          </a:p>
        </p:txBody>
      </p:sp>
    </p:spTree>
    <p:extLst>
      <p:ext uri="{BB962C8B-B14F-4D97-AF65-F5344CB8AC3E}">
        <p14:creationId xmlns:p14="http://schemas.microsoft.com/office/powerpoint/2010/main" val="1440834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15</a:t>
            </a:fld>
            <a:endParaRPr lang="nl-NL" dirty="0"/>
          </a:p>
        </p:txBody>
      </p:sp>
    </p:spTree>
    <p:extLst>
      <p:ext uri="{BB962C8B-B14F-4D97-AF65-F5344CB8AC3E}">
        <p14:creationId xmlns:p14="http://schemas.microsoft.com/office/powerpoint/2010/main" val="336032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2</a:t>
            </a:fld>
            <a:endParaRPr lang="nl-NL" dirty="0"/>
          </a:p>
        </p:txBody>
      </p:sp>
    </p:spTree>
    <p:extLst>
      <p:ext uri="{BB962C8B-B14F-4D97-AF65-F5344CB8AC3E}">
        <p14:creationId xmlns:p14="http://schemas.microsoft.com/office/powerpoint/2010/main" val="3550742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3</a:t>
            </a:fld>
            <a:endParaRPr lang="nl-NL" dirty="0"/>
          </a:p>
        </p:txBody>
      </p:sp>
    </p:spTree>
    <p:extLst>
      <p:ext uri="{BB962C8B-B14F-4D97-AF65-F5344CB8AC3E}">
        <p14:creationId xmlns:p14="http://schemas.microsoft.com/office/powerpoint/2010/main" val="262971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4</a:t>
            </a:fld>
            <a:endParaRPr lang="nl-NL" dirty="0"/>
          </a:p>
        </p:txBody>
      </p:sp>
    </p:spTree>
    <p:extLst>
      <p:ext uri="{BB962C8B-B14F-4D97-AF65-F5344CB8AC3E}">
        <p14:creationId xmlns:p14="http://schemas.microsoft.com/office/powerpoint/2010/main" val="3727264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6</a:t>
            </a:fld>
            <a:endParaRPr lang="nl-NL" dirty="0"/>
          </a:p>
        </p:txBody>
      </p:sp>
    </p:spTree>
    <p:extLst>
      <p:ext uri="{BB962C8B-B14F-4D97-AF65-F5344CB8AC3E}">
        <p14:creationId xmlns:p14="http://schemas.microsoft.com/office/powerpoint/2010/main" val="325744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8</a:t>
            </a:fld>
            <a:endParaRPr lang="nl-NL" dirty="0"/>
          </a:p>
        </p:txBody>
      </p:sp>
    </p:spTree>
    <p:extLst>
      <p:ext uri="{BB962C8B-B14F-4D97-AF65-F5344CB8AC3E}">
        <p14:creationId xmlns:p14="http://schemas.microsoft.com/office/powerpoint/2010/main" val="260809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10</a:t>
            </a:fld>
            <a:endParaRPr lang="nl-NL" dirty="0"/>
          </a:p>
        </p:txBody>
      </p:sp>
    </p:spTree>
    <p:extLst>
      <p:ext uri="{BB962C8B-B14F-4D97-AF65-F5344CB8AC3E}">
        <p14:creationId xmlns:p14="http://schemas.microsoft.com/office/powerpoint/2010/main" val="160865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11</a:t>
            </a:fld>
            <a:endParaRPr lang="nl-NL" dirty="0"/>
          </a:p>
        </p:txBody>
      </p:sp>
    </p:spTree>
    <p:extLst>
      <p:ext uri="{BB962C8B-B14F-4D97-AF65-F5344CB8AC3E}">
        <p14:creationId xmlns:p14="http://schemas.microsoft.com/office/powerpoint/2010/main" val="979772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dirty="0"/>
          </a:p>
        </p:txBody>
      </p:sp>
      <p:sp>
        <p:nvSpPr>
          <p:cNvPr id="4" name="Tijdelijke aanduiding voor dianummer 3"/>
          <p:cNvSpPr>
            <a:spLocks noGrp="1"/>
          </p:cNvSpPr>
          <p:nvPr>
            <p:ph type="sldNum" sz="quarter" idx="10"/>
          </p:nvPr>
        </p:nvSpPr>
        <p:spPr/>
        <p:txBody>
          <a:bodyPr rtlCol="0"/>
          <a:lstStyle/>
          <a:p>
            <a:pPr rtl="0"/>
            <a:fld id="{2F937A20-946F-4FE9-9157-769BA906E7B5}" type="slidenum">
              <a:rPr lang="nl-NL" smtClean="0"/>
              <a:t>13</a:t>
            </a:fld>
            <a:endParaRPr lang="nl-NL" dirty="0"/>
          </a:p>
        </p:txBody>
      </p:sp>
    </p:spTree>
    <p:extLst>
      <p:ext uri="{BB962C8B-B14F-4D97-AF65-F5344CB8AC3E}">
        <p14:creationId xmlns:p14="http://schemas.microsoft.com/office/powerpoint/2010/main" val="1255155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4" name="Rechthoek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p:cNvSpPr>
            <a:spLocks noGrp="1"/>
          </p:cNvSpPr>
          <p:nvPr>
            <p:ph type="ctrTitle"/>
          </p:nvPr>
        </p:nvSpPr>
        <p:spPr>
          <a:xfrm>
            <a:off x="603504" y="770467"/>
            <a:ext cx="10782300" cy="3352800"/>
          </a:xfrm>
        </p:spPr>
        <p:txBody>
          <a:bodyPr rtlCol="0" anchor="b">
            <a:noAutofit/>
          </a:bodyPr>
          <a:lstStyle>
            <a:lvl1pPr algn="l">
              <a:lnSpc>
                <a:spcPct val="80000"/>
              </a:lnSpc>
              <a:defRPr sz="8800" spc="-120" baseline="0">
                <a:solidFill>
                  <a:srgbClr val="FFFFFF"/>
                </a:solidFill>
              </a:defRPr>
            </a:lvl1pPr>
          </a:lstStyle>
          <a:p>
            <a:pPr rtl="0"/>
            <a:r>
              <a:rPr lang="nl-NL" noProof="0"/>
              <a:t>Klik om stijl te bewerken</a:t>
            </a:r>
            <a:endParaRPr lang="nl-NL" noProof="0" dirty="0"/>
          </a:p>
        </p:txBody>
      </p:sp>
      <p:sp>
        <p:nvSpPr>
          <p:cNvPr id="3" name="Subtitel 2"/>
          <p:cNvSpPr>
            <a:spLocks noGrp="1"/>
          </p:cNvSpPr>
          <p:nvPr>
            <p:ph type="subTitle" idx="1"/>
          </p:nvPr>
        </p:nvSpPr>
        <p:spPr>
          <a:xfrm>
            <a:off x="667512" y="4206876"/>
            <a:ext cx="9228201" cy="1645920"/>
          </a:xfrm>
        </p:spPr>
        <p:txBody>
          <a:bodyPr rtlCol="0">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nl-NL" noProof="0"/>
              <a:t>Klikken om de ondertitelstijl van het model te bewerken</a:t>
            </a:r>
            <a:endParaRPr lang="nl-NL" noProof="0" dirty="0"/>
          </a:p>
        </p:txBody>
      </p:sp>
      <p:sp>
        <p:nvSpPr>
          <p:cNvPr id="7" name="Tijdelijke aanduiding voor datum 6"/>
          <p:cNvSpPr>
            <a:spLocks noGrp="1"/>
          </p:cNvSpPr>
          <p:nvPr>
            <p:ph type="dt" sz="half" idx="10"/>
          </p:nvPr>
        </p:nvSpPr>
        <p:spPr/>
        <p:txBody>
          <a:bodyPr rtlCol="0"/>
          <a:lstStyle>
            <a:lvl1pPr>
              <a:defRPr>
                <a:solidFill>
                  <a:srgbClr val="FFFFFF">
                    <a:alpha val="80000"/>
                  </a:srgbClr>
                </a:solidFill>
              </a:defRPr>
            </a:lvl1pPr>
          </a:lstStyle>
          <a:p>
            <a:pPr rtl="0"/>
            <a:fld id="{CCF718D8-022E-4689-A605-F47381137970}" type="datetime1">
              <a:rPr lang="nl-NL" noProof="0" smtClean="0"/>
              <a:t>26-1-2021</a:t>
            </a:fld>
            <a:endParaRPr lang="nl-NL" noProof="0" dirty="0"/>
          </a:p>
        </p:txBody>
      </p:sp>
      <p:sp>
        <p:nvSpPr>
          <p:cNvPr id="8" name="Tijdelijke aanduiding voor voettekst 7"/>
          <p:cNvSpPr>
            <a:spLocks noGrp="1"/>
          </p:cNvSpPr>
          <p:nvPr>
            <p:ph type="ftr" sz="quarter" idx="11"/>
          </p:nvPr>
        </p:nvSpPr>
        <p:spPr/>
        <p:txBody>
          <a:bodyPr rtlCol="0"/>
          <a:lstStyle>
            <a:lvl1pPr>
              <a:defRPr>
                <a:solidFill>
                  <a:srgbClr val="FFFFFF">
                    <a:alpha val="80000"/>
                  </a:srgbClr>
                </a:solidFill>
              </a:defRPr>
            </a:lvl1pPr>
          </a:lstStyle>
          <a:p>
            <a:pPr rtl="0"/>
            <a:endParaRPr lang="nl-NL" noProof="0" dirty="0"/>
          </a:p>
        </p:txBody>
      </p:sp>
      <p:sp>
        <p:nvSpPr>
          <p:cNvPr id="9" name="Tijdelijke aanduiding voor dianummer 8"/>
          <p:cNvSpPr>
            <a:spLocks noGrp="1"/>
          </p:cNvSpPr>
          <p:nvPr>
            <p:ph type="sldNum" sz="quarter" idx="12"/>
          </p:nvPr>
        </p:nvSpPr>
        <p:spPr/>
        <p:txBody>
          <a:bodyPr rtlCol="0"/>
          <a:lstStyle>
            <a:lvl1pPr>
              <a:defRPr>
                <a:solidFill>
                  <a:srgbClr val="FFFFFF">
                    <a:alpha val="25000"/>
                  </a:srgbClr>
                </a:solidFill>
              </a:defRPr>
            </a:lvl1pPr>
          </a:lstStyle>
          <a:p>
            <a:pPr rtl="0"/>
            <a:fld id="{4FAB73BC-B049-4115-A692-8D63A059BFB8}" type="slidenum">
              <a:rPr lang="nl-NL" noProof="0" smtClean="0"/>
              <a:pPr rtl="0"/>
              <a:t>‹nr.›</a:t>
            </a:fld>
            <a:endParaRPr lang="nl-NL"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verticale tekst 2"/>
          <p:cNvSpPr>
            <a:spLocks noGrp="1"/>
          </p:cNvSpPr>
          <p:nvPr>
            <p:ph type="body" orient="vert" idx="1"/>
          </p:nvPr>
        </p:nvSpPr>
        <p:spPr/>
        <p:txBody>
          <a:bodyPr vert="eaVert" rtlCol="0"/>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62A35F2B-BA74-4951-818D-104FA0A1BDF3}" type="datetime1">
              <a:rPr lang="nl-NL" noProof="0" smtClean="0"/>
              <a:t>26-1-2021</a:t>
            </a:fld>
            <a:endParaRPr lang="nl-NL" noProof="0" dirty="0"/>
          </a:p>
        </p:txBody>
      </p:sp>
      <p:sp>
        <p:nvSpPr>
          <p:cNvPr id="5" name="Tijdelijke aanduiding voor voettekst 4"/>
          <p:cNvSpPr>
            <a:spLocks noGrp="1"/>
          </p:cNvSpPr>
          <p:nvPr>
            <p:ph type="ftr" sz="quarter" idx="11"/>
          </p:nvPr>
        </p:nvSpPr>
        <p:spPr/>
        <p:txBody>
          <a:bodyPr rtlCol="0"/>
          <a:lstStyle/>
          <a:p>
            <a:pPr rtl="0"/>
            <a:endParaRPr lang="nl-NL" noProof="0" dirty="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43950" y="695325"/>
            <a:ext cx="2628900" cy="4800600"/>
          </a:xfrm>
        </p:spPr>
        <p:txBody>
          <a:bodyPr vert="eaVert" rtlCol="0"/>
          <a:lstStyle/>
          <a:p>
            <a:pPr rtl="0"/>
            <a:r>
              <a:rPr lang="nl-NL" noProof="0"/>
              <a:t>Klik om stijl te bewerken</a:t>
            </a:r>
            <a:endParaRPr lang="nl-NL" noProof="0" dirty="0"/>
          </a:p>
        </p:txBody>
      </p:sp>
      <p:sp>
        <p:nvSpPr>
          <p:cNvPr id="3" name="Tijdelijke aanduiding voor verticale tekst 2"/>
          <p:cNvSpPr>
            <a:spLocks noGrp="1"/>
          </p:cNvSpPr>
          <p:nvPr>
            <p:ph type="body" orient="vert" idx="1"/>
          </p:nvPr>
        </p:nvSpPr>
        <p:spPr>
          <a:xfrm>
            <a:off x="771525" y="714375"/>
            <a:ext cx="7734300" cy="5400675"/>
          </a:xfrm>
        </p:spPr>
        <p:txBody>
          <a:bodyPr vert="eaVert" rtlCol="0"/>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251B4192-2FEA-483B-A65A-35E6328B82A9}" type="datetime1">
              <a:rPr lang="nl-NL" noProof="0" smtClean="0"/>
              <a:t>26-1-2021</a:t>
            </a:fld>
            <a:endParaRPr lang="nl-NL" noProof="0" dirty="0"/>
          </a:p>
        </p:txBody>
      </p:sp>
      <p:sp>
        <p:nvSpPr>
          <p:cNvPr id="5" name="Tijdelijke aanduiding voor voettekst 4"/>
          <p:cNvSpPr>
            <a:spLocks noGrp="1"/>
          </p:cNvSpPr>
          <p:nvPr>
            <p:ph type="ftr" sz="quarter" idx="11"/>
          </p:nvPr>
        </p:nvSpPr>
        <p:spPr/>
        <p:txBody>
          <a:bodyPr rtlCol="0"/>
          <a:lstStyle/>
          <a:p>
            <a:pPr rtl="0"/>
            <a:endParaRPr lang="nl-NL" noProof="0" dirty="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inhoud 2"/>
          <p:cNvSpPr>
            <a:spLocks noGrp="1"/>
          </p:cNvSpPr>
          <p:nvPr>
            <p:ph idx="1"/>
          </p:nvPr>
        </p:nvSpPr>
        <p:spPr/>
        <p:txBody>
          <a:bodyPr rtlCol="0"/>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00C30D2E-67BB-41EB-BA0A-CD833BAE2313}" type="datetime1">
              <a:rPr lang="nl-NL" noProof="0" smtClean="0"/>
              <a:t>26-1-2021</a:t>
            </a:fld>
            <a:endParaRPr lang="nl-NL" noProof="0" dirty="0"/>
          </a:p>
        </p:txBody>
      </p:sp>
      <p:sp>
        <p:nvSpPr>
          <p:cNvPr id="5" name="Tijdelijke aanduiding voor voettekst 4"/>
          <p:cNvSpPr>
            <a:spLocks noGrp="1"/>
          </p:cNvSpPr>
          <p:nvPr>
            <p:ph type="ftr" sz="quarter" idx="11"/>
          </p:nvPr>
        </p:nvSpPr>
        <p:spPr/>
        <p:txBody>
          <a:bodyPr rtlCol="0"/>
          <a:lstStyle/>
          <a:p>
            <a:pPr rtl="0"/>
            <a:endParaRPr lang="nl-NL" noProof="0" dirty="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03504" y="767419"/>
            <a:ext cx="10780776" cy="3355848"/>
          </a:xfrm>
        </p:spPr>
        <p:txBody>
          <a:bodyPr rtlCol="0" anchor="b">
            <a:normAutofit/>
          </a:bodyPr>
          <a:lstStyle>
            <a:lvl1pPr>
              <a:lnSpc>
                <a:spcPct val="80000"/>
              </a:lnSpc>
              <a:defRPr sz="8800" b="0" baseline="0">
                <a:solidFill>
                  <a:schemeClr val="accent1"/>
                </a:solidFill>
              </a:defRPr>
            </a:lvl1pPr>
          </a:lstStyle>
          <a:p>
            <a:pPr rtl="0"/>
            <a:r>
              <a:rPr lang="nl-NL" noProof="0"/>
              <a:t>Klik om stijl te bewerken</a:t>
            </a:r>
            <a:endParaRPr lang="nl-NL" noProof="0" dirty="0"/>
          </a:p>
        </p:txBody>
      </p:sp>
      <p:sp>
        <p:nvSpPr>
          <p:cNvPr id="3" name="Tijdelijke aanduiding voor tekst 2"/>
          <p:cNvSpPr>
            <a:spLocks noGrp="1"/>
          </p:cNvSpPr>
          <p:nvPr>
            <p:ph type="body" idx="1"/>
          </p:nvPr>
        </p:nvSpPr>
        <p:spPr>
          <a:xfrm>
            <a:off x="667512" y="4204209"/>
            <a:ext cx="9226296" cy="1645920"/>
          </a:xfrm>
        </p:spPr>
        <p:txBody>
          <a:bodyPr rtlCol="0"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l-NL" noProof="0"/>
              <a:t>Klikken om de tekststijl van het model te bewerken</a:t>
            </a:r>
          </a:p>
        </p:txBody>
      </p:sp>
      <p:sp>
        <p:nvSpPr>
          <p:cNvPr id="4" name="Tijdelijke aanduiding voor datum 3"/>
          <p:cNvSpPr>
            <a:spLocks noGrp="1"/>
          </p:cNvSpPr>
          <p:nvPr>
            <p:ph type="dt" sz="half" idx="10"/>
          </p:nvPr>
        </p:nvSpPr>
        <p:spPr/>
        <p:txBody>
          <a:bodyPr rtlCol="0"/>
          <a:lstStyle/>
          <a:p>
            <a:pPr rtl="0"/>
            <a:fld id="{FF41D1DA-8808-4949-8227-6E19E3E35B1B}" type="datetime1">
              <a:rPr lang="nl-NL" noProof="0" smtClean="0"/>
              <a:t>26-1-2021</a:t>
            </a:fld>
            <a:endParaRPr lang="nl-NL" noProof="0" dirty="0"/>
          </a:p>
        </p:txBody>
      </p:sp>
      <p:sp>
        <p:nvSpPr>
          <p:cNvPr id="5" name="Tijdelijke aanduiding voor voettekst 4"/>
          <p:cNvSpPr>
            <a:spLocks noGrp="1"/>
          </p:cNvSpPr>
          <p:nvPr>
            <p:ph type="ftr" sz="quarter" idx="11"/>
          </p:nvPr>
        </p:nvSpPr>
        <p:spPr/>
        <p:txBody>
          <a:bodyPr rtlCol="0"/>
          <a:lstStyle/>
          <a:p>
            <a:pPr rtl="0"/>
            <a:endParaRPr lang="nl-NL" noProof="0" dirty="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pPr rtl="0"/>
              <a:t>‹nr.›</a:t>
            </a:fld>
            <a:endParaRPr lang="nl-NL"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inhoud 2"/>
          <p:cNvSpPr>
            <a:spLocks noGrp="1"/>
          </p:cNvSpPr>
          <p:nvPr>
            <p:ph sz="half" idx="1"/>
          </p:nvPr>
        </p:nvSpPr>
        <p:spPr>
          <a:xfrm>
            <a:off x="676656" y="1998134"/>
            <a:ext cx="4663440" cy="376732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inhoud 3"/>
          <p:cNvSpPr>
            <a:spLocks noGrp="1"/>
          </p:cNvSpPr>
          <p:nvPr>
            <p:ph sz="half" idx="2"/>
          </p:nvPr>
        </p:nvSpPr>
        <p:spPr>
          <a:xfrm>
            <a:off x="6011330" y="1998134"/>
            <a:ext cx="4663440" cy="376732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5" name="Tijdelijke aanduiding voor datum 4"/>
          <p:cNvSpPr>
            <a:spLocks noGrp="1"/>
          </p:cNvSpPr>
          <p:nvPr>
            <p:ph type="dt" sz="half" idx="10"/>
          </p:nvPr>
        </p:nvSpPr>
        <p:spPr/>
        <p:txBody>
          <a:bodyPr rtlCol="0"/>
          <a:lstStyle/>
          <a:p>
            <a:pPr rtl="0"/>
            <a:fld id="{A4FC4DBC-371A-475A-8491-D289C09D4251}" type="datetime1">
              <a:rPr lang="nl-NL" noProof="0" smtClean="0"/>
              <a:t>26-1-2021</a:t>
            </a:fld>
            <a:endParaRPr lang="nl-NL" noProof="0" dirty="0"/>
          </a:p>
        </p:txBody>
      </p:sp>
      <p:sp>
        <p:nvSpPr>
          <p:cNvPr id="6" name="Tijdelijke aanduiding voor voettekst 5"/>
          <p:cNvSpPr>
            <a:spLocks noGrp="1"/>
          </p:cNvSpPr>
          <p:nvPr>
            <p:ph type="ftr" sz="quarter" idx="11"/>
          </p:nvPr>
        </p:nvSpPr>
        <p:spPr/>
        <p:txBody>
          <a:bodyPr rtlCol="0"/>
          <a:lstStyle/>
          <a:p>
            <a:pPr rtl="0"/>
            <a:endParaRPr lang="nl-NL" noProof="0" dirty="0"/>
          </a:p>
        </p:txBody>
      </p:sp>
      <p:sp>
        <p:nvSpPr>
          <p:cNvPr id="7" name="Tijdelijke aanduiding voor dianummer 6"/>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el 9"/>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tekst 2"/>
          <p:cNvSpPr>
            <a:spLocks noGrp="1"/>
          </p:cNvSpPr>
          <p:nvPr>
            <p:ph type="body" idx="1"/>
          </p:nvPr>
        </p:nvSpPr>
        <p:spPr>
          <a:xfrm>
            <a:off x="676656" y="2040467"/>
            <a:ext cx="4663440" cy="723400"/>
          </a:xfrm>
        </p:spPr>
        <p:txBody>
          <a:bodyPr rtlCol="0"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Klikken om de tekststijl van het model te bewerken</a:t>
            </a:r>
          </a:p>
        </p:txBody>
      </p:sp>
      <p:sp>
        <p:nvSpPr>
          <p:cNvPr id="4" name="Tijdelijke aanduiding voor inhoud 3"/>
          <p:cNvSpPr>
            <a:spLocks noGrp="1"/>
          </p:cNvSpPr>
          <p:nvPr>
            <p:ph sz="half" idx="2"/>
          </p:nvPr>
        </p:nvSpPr>
        <p:spPr>
          <a:xfrm>
            <a:off x="676656" y="2753084"/>
            <a:ext cx="4663440" cy="3200400"/>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5" name="Tijdelijke aanduiding voor tekst 4"/>
          <p:cNvSpPr>
            <a:spLocks noGrp="1"/>
          </p:cNvSpPr>
          <p:nvPr>
            <p:ph type="body" sz="quarter" idx="3"/>
          </p:nvPr>
        </p:nvSpPr>
        <p:spPr>
          <a:xfrm>
            <a:off x="6007608" y="2038435"/>
            <a:ext cx="4663440" cy="722376"/>
          </a:xfrm>
        </p:spPr>
        <p:txBody>
          <a:bodyPr rtlCol="0"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Klikken om de tekststijl van het model te bewerken</a:t>
            </a:r>
          </a:p>
        </p:txBody>
      </p:sp>
      <p:sp>
        <p:nvSpPr>
          <p:cNvPr id="6" name="Tijdelijke aanduiding voor inhoud 5"/>
          <p:cNvSpPr>
            <a:spLocks noGrp="1"/>
          </p:cNvSpPr>
          <p:nvPr>
            <p:ph sz="quarter" idx="4"/>
          </p:nvPr>
        </p:nvSpPr>
        <p:spPr>
          <a:xfrm>
            <a:off x="6007608" y="2750990"/>
            <a:ext cx="4663440" cy="3200400"/>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7" name="Tijdelijke aanduiding voor datum 6"/>
          <p:cNvSpPr>
            <a:spLocks noGrp="1"/>
          </p:cNvSpPr>
          <p:nvPr>
            <p:ph type="dt" sz="half" idx="10"/>
          </p:nvPr>
        </p:nvSpPr>
        <p:spPr/>
        <p:txBody>
          <a:bodyPr rtlCol="0"/>
          <a:lstStyle/>
          <a:p>
            <a:pPr rtl="0"/>
            <a:fld id="{247257D1-96E2-4CA1-88B6-BA673B0D0BB8}" type="datetime1">
              <a:rPr lang="nl-NL" noProof="0" smtClean="0"/>
              <a:t>26-1-2021</a:t>
            </a:fld>
            <a:endParaRPr lang="nl-NL" noProof="0" dirty="0"/>
          </a:p>
        </p:txBody>
      </p:sp>
      <p:sp>
        <p:nvSpPr>
          <p:cNvPr id="8" name="Tijdelijke aanduiding voor voettekst 7"/>
          <p:cNvSpPr>
            <a:spLocks noGrp="1"/>
          </p:cNvSpPr>
          <p:nvPr>
            <p:ph type="ftr" sz="quarter" idx="11"/>
          </p:nvPr>
        </p:nvSpPr>
        <p:spPr/>
        <p:txBody>
          <a:bodyPr rtlCol="0"/>
          <a:lstStyle/>
          <a:p>
            <a:pPr rtl="0"/>
            <a:endParaRPr lang="nl-NL" noProof="0" dirty="0"/>
          </a:p>
        </p:txBody>
      </p:sp>
      <p:sp>
        <p:nvSpPr>
          <p:cNvPr id="9" name="Tijdelijke aanduiding voor dianummer 8"/>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el 5"/>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datum 2"/>
          <p:cNvSpPr>
            <a:spLocks noGrp="1"/>
          </p:cNvSpPr>
          <p:nvPr>
            <p:ph type="dt" sz="half" idx="10"/>
          </p:nvPr>
        </p:nvSpPr>
        <p:spPr/>
        <p:txBody>
          <a:bodyPr rtlCol="0"/>
          <a:lstStyle/>
          <a:p>
            <a:pPr rtl="0"/>
            <a:fld id="{E9BD3AFC-AF0E-4BAD-8F63-3BDB3E54CC28}" type="datetime1">
              <a:rPr lang="nl-NL" noProof="0" smtClean="0"/>
              <a:t>26-1-2021</a:t>
            </a:fld>
            <a:endParaRPr lang="nl-NL" noProof="0" dirty="0"/>
          </a:p>
        </p:txBody>
      </p:sp>
      <p:sp>
        <p:nvSpPr>
          <p:cNvPr id="4" name="Tijdelijke aanduiding voor voettekst 3"/>
          <p:cNvSpPr>
            <a:spLocks noGrp="1"/>
          </p:cNvSpPr>
          <p:nvPr>
            <p:ph type="ftr" sz="quarter" idx="11"/>
          </p:nvPr>
        </p:nvSpPr>
        <p:spPr/>
        <p:txBody>
          <a:bodyPr rtlCol="0"/>
          <a:lstStyle/>
          <a:p>
            <a:pPr rtl="0"/>
            <a:endParaRPr lang="nl-NL" noProof="0" dirty="0"/>
          </a:p>
        </p:txBody>
      </p:sp>
      <p:sp>
        <p:nvSpPr>
          <p:cNvPr id="5" name="Tijdelijke aanduiding voor dianummer 4"/>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rtlCol="0"/>
          <a:lstStyle/>
          <a:p>
            <a:pPr rtl="0"/>
            <a:fld id="{4D2BB1CE-42E1-421B-8DA3-64B4F134460C}" type="datetime1">
              <a:rPr lang="nl-NL" noProof="0" smtClean="0"/>
              <a:t>26-1-2021</a:t>
            </a:fld>
            <a:endParaRPr lang="nl-NL" noProof="0" dirty="0"/>
          </a:p>
        </p:txBody>
      </p:sp>
      <p:sp>
        <p:nvSpPr>
          <p:cNvPr id="3" name="Tijdelijke aanduiding voor voettekst 2"/>
          <p:cNvSpPr>
            <a:spLocks noGrp="1"/>
          </p:cNvSpPr>
          <p:nvPr>
            <p:ph type="ftr" sz="quarter" idx="11"/>
          </p:nvPr>
        </p:nvSpPr>
        <p:spPr/>
        <p:txBody>
          <a:bodyPr rtlCol="0"/>
          <a:lstStyle/>
          <a:p>
            <a:pPr rtl="0"/>
            <a:endParaRPr lang="nl-NL" noProof="0" dirty="0"/>
          </a:p>
        </p:txBody>
      </p:sp>
      <p:sp>
        <p:nvSpPr>
          <p:cNvPr id="4" name="Tijdelijke aanduiding voor dianummer 3"/>
          <p:cNvSpPr>
            <a:spLocks noGrp="1"/>
          </p:cNvSpPr>
          <p:nvPr>
            <p:ph type="sldNum" sz="quarter" idx="12"/>
          </p:nvPr>
        </p:nvSpPr>
        <p:spPr/>
        <p:txBody>
          <a:bodyPr rtlCol="0"/>
          <a:lstStyle/>
          <a:p>
            <a:pPr rtl="0"/>
            <a:fld id="{4FAB73BC-B049-4115-A692-8D63A059BFB8}" type="slidenum">
              <a:rPr lang="nl-NL" noProof="0" smtClean="0"/>
              <a:t>‹nr.›</a:t>
            </a:fld>
            <a:endParaRPr lang="nl-NL"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Rechthoek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el 8"/>
          <p:cNvSpPr>
            <a:spLocks noGrp="1"/>
          </p:cNvSpPr>
          <p:nvPr>
            <p:ph type="title"/>
          </p:nvPr>
        </p:nvSpPr>
        <p:spPr>
          <a:xfrm>
            <a:off x="8261404" y="542282"/>
            <a:ext cx="3383280" cy="1920240"/>
          </a:xfrm>
        </p:spPr>
        <p:txBody>
          <a:bodyPr rtlCol="0" anchor="b">
            <a:noAutofit/>
          </a:bodyPr>
          <a:lstStyle>
            <a:lvl1pPr>
              <a:lnSpc>
                <a:spcPct val="85000"/>
              </a:lnSpc>
              <a:defRPr sz="4000">
                <a:solidFill>
                  <a:srgbClr val="FFFFFF"/>
                </a:solidFill>
              </a:defRPr>
            </a:lvl1pPr>
          </a:lstStyle>
          <a:p>
            <a:pPr rtl="0"/>
            <a:r>
              <a:rPr lang="nl-NL" noProof="0"/>
              <a:t>Klik om stijl te bewerken</a:t>
            </a:r>
            <a:endParaRPr lang="nl-NL" noProof="0" dirty="0"/>
          </a:p>
        </p:txBody>
      </p:sp>
      <p:sp>
        <p:nvSpPr>
          <p:cNvPr id="3" name="Tijdelijke aanduiding voor inhoud 2"/>
          <p:cNvSpPr>
            <a:spLocks noGrp="1"/>
          </p:cNvSpPr>
          <p:nvPr>
            <p:ph idx="1"/>
          </p:nvPr>
        </p:nvSpPr>
        <p:spPr>
          <a:xfrm>
            <a:off x="762000" y="762000"/>
            <a:ext cx="6096000" cy="457200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tekst 3"/>
          <p:cNvSpPr>
            <a:spLocks noGrp="1"/>
          </p:cNvSpPr>
          <p:nvPr>
            <p:ph type="body" sz="half" idx="2"/>
          </p:nvPr>
        </p:nvSpPr>
        <p:spPr>
          <a:xfrm>
            <a:off x="8275982" y="2511813"/>
            <a:ext cx="3398520" cy="3126987"/>
          </a:xfrm>
        </p:spPr>
        <p:txBody>
          <a:bodyPr rtlCol="0">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nl-NL" noProof="0"/>
              <a:t>Klikken om de tekststijl van het model te bewerken</a:t>
            </a:r>
          </a:p>
        </p:txBody>
      </p:sp>
      <p:sp>
        <p:nvSpPr>
          <p:cNvPr id="5" name="Tijdelijke aanduiding voor datum 4"/>
          <p:cNvSpPr>
            <a:spLocks noGrp="1"/>
          </p:cNvSpPr>
          <p:nvPr>
            <p:ph type="dt" sz="half" idx="10"/>
          </p:nvPr>
        </p:nvSpPr>
        <p:spPr/>
        <p:txBody>
          <a:bodyPr rtlCol="0"/>
          <a:lstStyle/>
          <a:p>
            <a:pPr rtl="0"/>
            <a:fld id="{F518B80A-54BD-4565-B35C-759EFC6E850E}" type="datetime1">
              <a:rPr lang="nl-NL" noProof="0" smtClean="0"/>
              <a:t>26-1-2021</a:t>
            </a:fld>
            <a:endParaRPr lang="nl-NL" noProof="0" dirty="0"/>
          </a:p>
        </p:txBody>
      </p:sp>
      <p:sp>
        <p:nvSpPr>
          <p:cNvPr id="6" name="Tijdelijke aanduiding voor voettekst 5"/>
          <p:cNvSpPr>
            <a:spLocks noGrp="1"/>
          </p:cNvSpPr>
          <p:nvPr>
            <p:ph type="ftr" sz="quarter" idx="11"/>
          </p:nvPr>
        </p:nvSpPr>
        <p:spPr/>
        <p:txBody>
          <a:bodyPr rtlCol="0"/>
          <a:lstStyle/>
          <a:p>
            <a:pPr rtl="0"/>
            <a:endParaRPr lang="nl-NL" noProof="0" dirty="0"/>
          </a:p>
        </p:txBody>
      </p:sp>
      <p:sp>
        <p:nvSpPr>
          <p:cNvPr id="7" name="Tijdelijke aanduiding voor dianummer 6"/>
          <p:cNvSpPr>
            <a:spLocks noGrp="1"/>
          </p:cNvSpPr>
          <p:nvPr>
            <p:ph type="sldNum" sz="quarter" idx="12"/>
          </p:nvPr>
        </p:nvSpPr>
        <p:spPr/>
        <p:txBody>
          <a:bodyPr rtlCol="0"/>
          <a:lstStyle>
            <a:lvl1pPr>
              <a:defRPr>
                <a:solidFill>
                  <a:srgbClr val="FFFFFF">
                    <a:alpha val="20000"/>
                  </a:srgbClr>
                </a:solidFill>
              </a:defRPr>
            </a:lvl1pPr>
          </a:lstStyle>
          <a:p>
            <a:pPr rtl="0"/>
            <a:fld id="{4FAB73BC-B049-4115-A692-8D63A059BFB8}" type="slidenum">
              <a:rPr lang="nl-NL" noProof="0" smtClean="0"/>
              <a:pPr rtl="0"/>
              <a:t>‹nr.›</a:t>
            </a:fld>
            <a:endParaRPr lang="nl-NL"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49224" y="5418667"/>
            <a:ext cx="10780776" cy="613283"/>
          </a:xfrm>
        </p:spPr>
        <p:txBody>
          <a:bodyPr rtlCol="0" anchor="b">
            <a:normAutofit/>
          </a:bodyPr>
          <a:lstStyle>
            <a:lvl1pPr>
              <a:defRPr sz="3200" b="0">
                <a:solidFill>
                  <a:srgbClr val="FFFFFF"/>
                </a:solidFill>
              </a:defRPr>
            </a:lvl1pPr>
          </a:lstStyle>
          <a:p>
            <a:pPr rtl="0"/>
            <a:r>
              <a:rPr lang="nl-NL" noProof="0"/>
              <a:t>Klik om stijl te bewerken</a:t>
            </a:r>
            <a:endParaRPr lang="nl-NL" noProof="0" dirty="0"/>
          </a:p>
        </p:txBody>
      </p:sp>
      <p:sp>
        <p:nvSpPr>
          <p:cNvPr id="3" name="Tijdelijke aanduiding voor afbeelding 2"/>
          <p:cNvSpPr>
            <a:spLocks noGrp="1" noChangeAspect="1"/>
          </p:cNvSpPr>
          <p:nvPr>
            <p:ph type="pic" idx="1"/>
          </p:nvPr>
        </p:nvSpPr>
        <p:spPr>
          <a:xfrm>
            <a:off x="0" y="0"/>
            <a:ext cx="12192000" cy="5330952"/>
          </a:xfrm>
          <a:solidFill>
            <a:schemeClr val="accent1">
              <a:lumMod val="40000"/>
              <a:lumOff val="60000"/>
            </a:schemeClr>
          </a:solidFill>
        </p:spPr>
        <p:txBody>
          <a:bodyPr rtlCol="0"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a:t>Klik op het pictogram als u een afbeelding wilt toevoegen</a:t>
            </a:r>
            <a:endParaRPr lang="nl-NL" noProof="0" dirty="0"/>
          </a:p>
        </p:txBody>
      </p:sp>
      <p:sp>
        <p:nvSpPr>
          <p:cNvPr id="4" name="Tijdelijke aanduiding voor tekst 3"/>
          <p:cNvSpPr>
            <a:spLocks noGrp="1"/>
          </p:cNvSpPr>
          <p:nvPr>
            <p:ph type="body" sz="half" idx="2"/>
          </p:nvPr>
        </p:nvSpPr>
        <p:spPr>
          <a:xfrm>
            <a:off x="676656" y="5909735"/>
            <a:ext cx="9229344" cy="533400"/>
          </a:xfrm>
        </p:spPr>
        <p:txBody>
          <a:bodyPr rtlCol="0">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Klikken om de tekststijl van het model te bewerken</a:t>
            </a:r>
          </a:p>
        </p:txBody>
      </p:sp>
      <p:sp>
        <p:nvSpPr>
          <p:cNvPr id="12" name="Tijdelijke aanduiding voor datum 11"/>
          <p:cNvSpPr>
            <a:spLocks noGrp="1"/>
          </p:cNvSpPr>
          <p:nvPr>
            <p:ph type="dt" sz="half" idx="10"/>
          </p:nvPr>
        </p:nvSpPr>
        <p:spPr/>
        <p:txBody>
          <a:bodyPr rtlCol="0"/>
          <a:lstStyle>
            <a:lvl1pPr>
              <a:defRPr>
                <a:solidFill>
                  <a:srgbClr val="FFFFFF">
                    <a:alpha val="80000"/>
                  </a:srgbClr>
                </a:solidFill>
              </a:defRPr>
            </a:lvl1pPr>
          </a:lstStyle>
          <a:p>
            <a:pPr rtl="0"/>
            <a:fld id="{FBCE0EE5-D762-4102-AD25-421CC8EACC2B}" type="datetime1">
              <a:rPr lang="nl-NL" noProof="0" smtClean="0"/>
              <a:t>26-1-2021</a:t>
            </a:fld>
            <a:endParaRPr lang="nl-NL" noProof="0" dirty="0"/>
          </a:p>
        </p:txBody>
      </p:sp>
      <p:sp>
        <p:nvSpPr>
          <p:cNvPr id="13" name="Tijdelijke aanduiding voor voettekst 12"/>
          <p:cNvSpPr>
            <a:spLocks noGrp="1"/>
          </p:cNvSpPr>
          <p:nvPr>
            <p:ph type="ftr" sz="quarter" idx="11"/>
          </p:nvPr>
        </p:nvSpPr>
        <p:spPr/>
        <p:txBody>
          <a:bodyPr rtlCol="0"/>
          <a:lstStyle>
            <a:lvl1pPr>
              <a:defRPr>
                <a:solidFill>
                  <a:srgbClr val="FFFFFF">
                    <a:alpha val="80000"/>
                  </a:srgbClr>
                </a:solidFill>
              </a:defRPr>
            </a:lvl1pPr>
          </a:lstStyle>
          <a:p>
            <a:pPr rtl="0"/>
            <a:endParaRPr lang="nl-NL" noProof="0" dirty="0"/>
          </a:p>
        </p:txBody>
      </p:sp>
      <p:sp>
        <p:nvSpPr>
          <p:cNvPr id="14" name="Tijdelijke aanduiding voor dianummer 13"/>
          <p:cNvSpPr>
            <a:spLocks noGrp="1"/>
          </p:cNvSpPr>
          <p:nvPr>
            <p:ph type="sldNum" sz="quarter" idx="12"/>
          </p:nvPr>
        </p:nvSpPr>
        <p:spPr/>
        <p:txBody>
          <a:bodyPr rtlCol="0"/>
          <a:lstStyle>
            <a:lvl1pPr>
              <a:defRPr>
                <a:solidFill>
                  <a:srgbClr val="FFFFFF">
                    <a:alpha val="25000"/>
                  </a:srgbClr>
                </a:solidFill>
              </a:defRPr>
            </a:lvl1pPr>
          </a:lstStyle>
          <a:p>
            <a:pPr rtl="0"/>
            <a:fld id="{4FAB73BC-B049-4115-A692-8D63A059BFB8}" type="slidenum">
              <a:rPr lang="nl-NL" noProof="0" smtClean="0"/>
              <a:pPr rtl="0"/>
              <a:t>‹nr.›</a:t>
            </a:fld>
            <a:endParaRPr lang="nl-NL" noProof="0"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pPr rtl="0"/>
            <a:r>
              <a:rPr lang="nl-NL" noProof="0" dirty="0"/>
              <a:t>Klik om de titelstijl van het model te bewerken</a:t>
            </a:r>
          </a:p>
        </p:txBody>
      </p:sp>
      <p:sp>
        <p:nvSpPr>
          <p:cNvPr id="3" name="Tijdelijke aanduiding voor tekst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rtl="0"/>
            <a:r>
              <a:rPr lang="nl-NL" noProof="0" dirty="0"/>
              <a:t>Klik om de tekststijlen van het model te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4" name="Tijdelijke aanduiding voor datum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pPr rtl="0"/>
            <a:fld id="{AA15EA53-CCA9-4530-A3A6-90AE12E8AE53}" type="datetime1">
              <a:rPr lang="nl-NL" noProof="0" smtClean="0"/>
              <a:t>26-1-2021</a:t>
            </a:fld>
            <a:endParaRPr lang="nl-NL" noProof="0" dirty="0"/>
          </a:p>
        </p:txBody>
      </p:sp>
      <p:sp>
        <p:nvSpPr>
          <p:cNvPr id="5" name="Tijdelijke aanduiding voor voettekst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pPr rtl="0"/>
            <a:endParaRPr lang="nl-NL" noProof="0" dirty="0"/>
          </a:p>
        </p:txBody>
      </p:sp>
      <p:sp>
        <p:nvSpPr>
          <p:cNvPr id="6" name="Tijdelijke aanduiding voor dianumm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pPr rtl="0"/>
            <a:fld id="{4FAB73BC-B049-4115-A692-8D63A059BFB8}" type="slidenum">
              <a:rPr lang="nl-NL" noProof="0" smtClean="0"/>
              <a:pPr rtl="0"/>
              <a:t>‹nr.›</a:t>
            </a:fld>
            <a:endParaRPr lang="nl-NL" noProof="0"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jpg"/><Relationship Id="rId7"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3.jp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jpg"/><Relationship Id="rId9" Type="http://schemas.openxmlformats.org/officeDocument/2006/relationships/image" Target="../media/image30.jpg"/></Relationships>
</file>

<file path=ppt/slides/_rels/slide1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jp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hthoek 14">
            <a:extLst>
              <a:ext uri="{FF2B5EF4-FFF2-40B4-BE49-F238E27FC236}">
                <a16:creationId xmlns:a16="http://schemas.microsoft.com/office/drawing/2014/main" id="{FFE50961-0F1B-484C-85BC-4BD16B9FF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pic>
        <p:nvPicPr>
          <p:cNvPr id="5" name="Afbeelding 4" descr="Luchtfoto van wolkenkrabbers&#10;">
            <a:extLst>
              <a:ext uri="{FF2B5EF4-FFF2-40B4-BE49-F238E27FC236}">
                <a16:creationId xmlns:a16="http://schemas.microsoft.com/office/drawing/2014/main" id="{C2E432BE-5B0D-44E9-8E24-37DD769DEAB0}"/>
              </a:ext>
            </a:extLst>
          </p:cNvPr>
          <p:cNvPicPr>
            <a:picLocks noChangeAspect="1"/>
          </p:cNvPicPr>
          <p:nvPr/>
        </p:nvPicPr>
        <p:blipFill rotWithShape="1">
          <a:blip r:embed="rId3">
            <a:alphaModFix amt="40000"/>
          </a:blip>
          <a:srcRect t="7320" b="8411"/>
          <a:stretch/>
        </p:blipFill>
        <p:spPr>
          <a:xfrm>
            <a:off x="20" y="10"/>
            <a:ext cx="12191980" cy="6857990"/>
          </a:xfrm>
          <a:prstGeom prst="rect">
            <a:avLst/>
          </a:prstGeom>
        </p:spPr>
      </p:pic>
      <p:sp>
        <p:nvSpPr>
          <p:cNvPr id="2" name="Titel 1">
            <a:extLst>
              <a:ext uri="{FF2B5EF4-FFF2-40B4-BE49-F238E27FC236}">
                <a16:creationId xmlns:a16="http://schemas.microsoft.com/office/drawing/2014/main" id="{F3F7B797-3BDC-40F9-8E80-CB0B0C130324}"/>
              </a:ext>
            </a:extLst>
          </p:cNvPr>
          <p:cNvSpPr>
            <a:spLocks noGrp="1"/>
          </p:cNvSpPr>
          <p:nvPr>
            <p:ph type="ctrTitle"/>
          </p:nvPr>
        </p:nvSpPr>
        <p:spPr>
          <a:xfrm>
            <a:off x="603504" y="770467"/>
            <a:ext cx="10782300" cy="3352800"/>
          </a:xfrm>
        </p:spPr>
        <p:txBody>
          <a:bodyPr rtlCol="0">
            <a:normAutofit/>
          </a:bodyPr>
          <a:lstStyle/>
          <a:p>
            <a:r>
              <a:rPr lang="nl-NL" dirty="0" err="1">
                <a:solidFill>
                  <a:schemeClr val="tx1"/>
                </a:solidFill>
              </a:rPr>
              <a:t>Brandbook</a:t>
            </a:r>
            <a:endParaRPr lang="nl-NL" dirty="0">
              <a:solidFill>
                <a:schemeClr val="tx1"/>
              </a:solidFill>
            </a:endParaRPr>
          </a:p>
        </p:txBody>
      </p:sp>
      <p:sp>
        <p:nvSpPr>
          <p:cNvPr id="3" name="Subtitel 2">
            <a:extLst>
              <a:ext uri="{FF2B5EF4-FFF2-40B4-BE49-F238E27FC236}">
                <a16:creationId xmlns:a16="http://schemas.microsoft.com/office/drawing/2014/main" id="{3902D97B-B3A5-4723-92DA-D3BB12BDECBA}"/>
              </a:ext>
            </a:extLst>
          </p:cNvPr>
          <p:cNvSpPr>
            <a:spLocks noGrp="1"/>
          </p:cNvSpPr>
          <p:nvPr>
            <p:ph type="subTitle" idx="1"/>
          </p:nvPr>
        </p:nvSpPr>
        <p:spPr>
          <a:xfrm>
            <a:off x="667512" y="4206876"/>
            <a:ext cx="9228201" cy="1645920"/>
          </a:xfrm>
        </p:spPr>
        <p:txBody>
          <a:bodyPr rtlCol="0">
            <a:normAutofit/>
          </a:bodyPr>
          <a:lstStyle/>
          <a:p>
            <a:pPr rtl="0"/>
            <a:r>
              <a:rPr lang="nl-NL" dirty="0">
                <a:solidFill>
                  <a:schemeClr val="tx1"/>
                </a:solidFill>
              </a:rPr>
              <a:t>Max van der Heijden</a:t>
            </a:r>
          </a:p>
        </p:txBody>
      </p:sp>
      <p:pic>
        <p:nvPicPr>
          <p:cNvPr id="6" name="Afbeelding 5" descr="Afbeelding met persoon, muur, binnen, person&#10;&#10;Automatisch gegenereerde beschrijving">
            <a:extLst>
              <a:ext uri="{FF2B5EF4-FFF2-40B4-BE49-F238E27FC236}">
                <a16:creationId xmlns:a16="http://schemas.microsoft.com/office/drawing/2014/main" id="{C2C67664-1F92-4C99-AF2F-0271AE25E9D7}"/>
              </a:ext>
            </a:extLst>
          </p:cNvPr>
          <p:cNvPicPr>
            <a:picLocks noChangeAspect="1"/>
          </p:cNvPicPr>
          <p:nvPr/>
        </p:nvPicPr>
        <p:blipFill>
          <a:blip r:embed="rId4"/>
          <a:stretch>
            <a:fillRect/>
          </a:stretch>
        </p:blipFill>
        <p:spPr>
          <a:xfrm>
            <a:off x="6241192" y="-10"/>
            <a:ext cx="6796216" cy="6858000"/>
          </a:xfrm>
          <a:prstGeom prst="rect">
            <a:avLst/>
          </a:prstGeom>
        </p:spPr>
      </p:pic>
    </p:spTree>
    <p:extLst>
      <p:ext uri="{BB962C8B-B14F-4D97-AF65-F5344CB8AC3E}">
        <p14:creationId xmlns:p14="http://schemas.microsoft.com/office/powerpoint/2010/main" val="313034757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Mijn toevoeging aan een bedrijf</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24454"/>
            <a:ext cx="5491530" cy="3970318"/>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Op het zakelijke vlak heb ik veel te bieden, samenwerken in een team of dit team aansturen ligt mij goed. Hiernaast zal ik altijd oplossingsgericht en resultaatgericht meedenken met het bedrijf om zo het best mogelijke resultaat te behalen. Ook heb ik altijd mijn woordje klaar en zal ik nooit onvoorbereid komen te staan.</a:t>
            </a:r>
          </a:p>
          <a:p>
            <a:pPr marL="285750" indent="-285750">
              <a:buFont typeface="Wingdings" panose="05000000000000000000" pitchFamily="2" charset="2"/>
              <a:buChar char="§"/>
            </a:pPr>
            <a:endParaRPr lang="nl-NL" dirty="0">
              <a:solidFill>
                <a:schemeClr val="bg1"/>
              </a:solidFill>
            </a:endParaRPr>
          </a:p>
          <a:p>
            <a:pPr marL="285750" indent="-285750">
              <a:buFont typeface="Wingdings" panose="05000000000000000000" pitchFamily="2" charset="2"/>
              <a:buChar char="§"/>
            </a:pPr>
            <a:r>
              <a:rPr lang="nl-NL" dirty="0">
                <a:solidFill>
                  <a:schemeClr val="bg1"/>
                </a:solidFill>
              </a:rPr>
              <a:t>Op sociaal gebied heb ik ook zeker wat te bieden, zoals ik al zei vind ik het prettig om samen te werken in een team. In een team zal ik er altijd voor proberen te zorgen dat de sfeer goed is, door een goede sfeer te bewaren en als iedereen zich prettig voelt zal het uiteindelijke resultaat verbeteren.</a:t>
            </a:r>
            <a:endParaRPr lang="en-US" dirty="0">
              <a:solidFill>
                <a:schemeClr val="bg1"/>
              </a:solidFill>
            </a:endParaRPr>
          </a:p>
        </p:txBody>
      </p:sp>
      <p:pic>
        <p:nvPicPr>
          <p:cNvPr id="4" name="Graphic 3" descr="Staafdiagram met stijgende lijn silhouet">
            <a:extLst>
              <a:ext uri="{FF2B5EF4-FFF2-40B4-BE49-F238E27FC236}">
                <a16:creationId xmlns:a16="http://schemas.microsoft.com/office/drawing/2014/main" id="{1A2AEEC4-68B9-4FFB-B578-A62BB8EB52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79345" y="4843500"/>
            <a:ext cx="1772054" cy="1772054"/>
          </a:xfrm>
          <a:prstGeom prst="rect">
            <a:avLst/>
          </a:prstGeom>
        </p:spPr>
      </p:pic>
      <p:pic>
        <p:nvPicPr>
          <p:cNvPr id="6" name="Graphic 5" descr="Raad van bestuur silhouet">
            <a:extLst>
              <a:ext uri="{FF2B5EF4-FFF2-40B4-BE49-F238E27FC236}">
                <a16:creationId xmlns:a16="http://schemas.microsoft.com/office/drawing/2014/main" id="{B22AC760-2F5E-4A7B-B8E8-004804CED4D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79345" y="1656946"/>
            <a:ext cx="1772054" cy="1772054"/>
          </a:xfrm>
          <a:prstGeom prst="rect">
            <a:avLst/>
          </a:prstGeom>
        </p:spPr>
      </p:pic>
      <p:pic>
        <p:nvPicPr>
          <p:cNvPr id="8" name="Graphic 7" descr="Handdruk silhouet">
            <a:extLst>
              <a:ext uri="{FF2B5EF4-FFF2-40B4-BE49-F238E27FC236}">
                <a16:creationId xmlns:a16="http://schemas.microsoft.com/office/drawing/2014/main" id="{B24BCECF-1AAD-464F-83D7-F0DAA1D03AD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79345" y="3237556"/>
            <a:ext cx="1772054" cy="1772054"/>
          </a:xfrm>
          <a:prstGeom prst="rect">
            <a:avLst/>
          </a:prstGeom>
        </p:spPr>
      </p:pic>
    </p:spTree>
    <p:extLst>
      <p:ext uri="{BB962C8B-B14F-4D97-AF65-F5344CB8AC3E}">
        <p14:creationId xmlns:p14="http://schemas.microsoft.com/office/powerpoint/2010/main" val="380044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Mijn personal brand</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24454"/>
            <a:ext cx="2736607" cy="3416320"/>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Door middel van een aantal afbeeldingen kunt u hier zien hoe ik mijzelf zie op zakelijk vlak en in mijn vrije tijd.</a:t>
            </a:r>
          </a:p>
          <a:p>
            <a:pPr marL="285750" indent="-285750">
              <a:buFont typeface="Wingdings" panose="05000000000000000000" pitchFamily="2" charset="2"/>
              <a:buChar char="§"/>
            </a:pPr>
            <a:r>
              <a:rPr lang="nl-NL" dirty="0">
                <a:solidFill>
                  <a:schemeClr val="bg1"/>
                </a:solidFill>
              </a:rPr>
              <a:t>Hoe ik mijzelf zie op zakelijk vlak is te zien op de bovenste 3 afbeeldingen </a:t>
            </a:r>
          </a:p>
          <a:p>
            <a:pPr marL="285750" indent="-285750">
              <a:buFont typeface="Wingdings" panose="05000000000000000000" pitchFamily="2" charset="2"/>
              <a:buChar char="§"/>
            </a:pPr>
            <a:r>
              <a:rPr lang="nl-NL" dirty="0">
                <a:solidFill>
                  <a:schemeClr val="bg1"/>
                </a:solidFill>
              </a:rPr>
              <a:t>Hoe ik mijzelf zie in mijn vrije tijd is te zien op de onderste 3 foto’s  </a:t>
            </a:r>
            <a:endParaRPr lang="en-US" dirty="0">
              <a:solidFill>
                <a:schemeClr val="bg1"/>
              </a:solidFill>
            </a:endParaRPr>
          </a:p>
        </p:txBody>
      </p:sp>
      <p:pic>
        <p:nvPicPr>
          <p:cNvPr id="4" name="Afbeelding 3" descr="Afbeelding met persoon, buiten&#10;&#10;Automatisch gegenereerde beschrijving">
            <a:extLst>
              <a:ext uri="{FF2B5EF4-FFF2-40B4-BE49-F238E27FC236}">
                <a16:creationId xmlns:a16="http://schemas.microsoft.com/office/drawing/2014/main" id="{FB4C2397-8FBF-4E9D-A93B-80FCDBB8B6DB}"/>
              </a:ext>
            </a:extLst>
          </p:cNvPr>
          <p:cNvPicPr>
            <a:picLocks noChangeAspect="1"/>
          </p:cNvPicPr>
          <p:nvPr/>
        </p:nvPicPr>
        <p:blipFill>
          <a:blip r:embed="rId4"/>
          <a:stretch>
            <a:fillRect/>
          </a:stretch>
        </p:blipFill>
        <p:spPr>
          <a:xfrm>
            <a:off x="3405325" y="4853353"/>
            <a:ext cx="3285622" cy="1943101"/>
          </a:xfrm>
          <a:prstGeom prst="rect">
            <a:avLst/>
          </a:prstGeom>
        </p:spPr>
      </p:pic>
      <p:pic>
        <p:nvPicPr>
          <p:cNvPr id="6" name="Afbeelding 5" descr="Afbeelding met persoon, binnen, person, staand&#10;&#10;Automatisch gegenereerde beschrijving">
            <a:extLst>
              <a:ext uri="{FF2B5EF4-FFF2-40B4-BE49-F238E27FC236}">
                <a16:creationId xmlns:a16="http://schemas.microsoft.com/office/drawing/2014/main" id="{F863F8F9-EF8D-4340-94FB-A535A6907DBC}"/>
              </a:ext>
            </a:extLst>
          </p:cNvPr>
          <p:cNvPicPr>
            <a:picLocks noChangeAspect="1"/>
          </p:cNvPicPr>
          <p:nvPr/>
        </p:nvPicPr>
        <p:blipFill>
          <a:blip r:embed="rId5"/>
          <a:stretch>
            <a:fillRect/>
          </a:stretch>
        </p:blipFill>
        <p:spPr>
          <a:xfrm>
            <a:off x="3844273" y="2033476"/>
            <a:ext cx="2846674" cy="1899138"/>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AE73C1B9-96BD-4C6C-A24D-B551A78951DC}"/>
              </a:ext>
            </a:extLst>
          </p:cNvPr>
          <p:cNvPicPr>
            <a:picLocks noChangeAspect="1"/>
          </p:cNvPicPr>
          <p:nvPr/>
        </p:nvPicPr>
        <p:blipFill>
          <a:blip r:embed="rId6"/>
          <a:stretch>
            <a:fillRect/>
          </a:stretch>
        </p:blipFill>
        <p:spPr>
          <a:xfrm>
            <a:off x="6497203" y="-7710"/>
            <a:ext cx="2965938" cy="2965938"/>
          </a:xfrm>
          <a:prstGeom prst="rect">
            <a:avLst/>
          </a:prstGeom>
        </p:spPr>
      </p:pic>
      <p:pic>
        <p:nvPicPr>
          <p:cNvPr id="10" name="Afbeelding 9">
            <a:extLst>
              <a:ext uri="{FF2B5EF4-FFF2-40B4-BE49-F238E27FC236}">
                <a16:creationId xmlns:a16="http://schemas.microsoft.com/office/drawing/2014/main" id="{F477084C-DD46-41DB-A85A-43F3A22C6732}"/>
              </a:ext>
            </a:extLst>
          </p:cNvPr>
          <p:cNvPicPr>
            <a:picLocks noChangeAspect="1"/>
          </p:cNvPicPr>
          <p:nvPr/>
        </p:nvPicPr>
        <p:blipFill>
          <a:blip r:embed="rId7"/>
          <a:stretch>
            <a:fillRect/>
          </a:stretch>
        </p:blipFill>
        <p:spPr>
          <a:xfrm>
            <a:off x="7963318" y="1600915"/>
            <a:ext cx="4000500" cy="2714625"/>
          </a:xfrm>
          <a:prstGeom prst="rect">
            <a:avLst/>
          </a:prstGeom>
        </p:spPr>
      </p:pic>
      <p:pic>
        <p:nvPicPr>
          <p:cNvPr id="15" name="Afbeelding 14" descr="Afbeelding met tekst&#10;&#10;Automatisch gegenereerde beschrijving">
            <a:extLst>
              <a:ext uri="{FF2B5EF4-FFF2-40B4-BE49-F238E27FC236}">
                <a16:creationId xmlns:a16="http://schemas.microsoft.com/office/drawing/2014/main" id="{FCA1F4D8-F073-4937-9E46-B163E121041D}"/>
              </a:ext>
            </a:extLst>
          </p:cNvPr>
          <p:cNvPicPr>
            <a:picLocks noChangeAspect="1"/>
          </p:cNvPicPr>
          <p:nvPr/>
        </p:nvPicPr>
        <p:blipFill>
          <a:blip r:embed="rId8"/>
          <a:stretch>
            <a:fillRect/>
          </a:stretch>
        </p:blipFill>
        <p:spPr>
          <a:xfrm>
            <a:off x="6357592" y="4195328"/>
            <a:ext cx="2123513" cy="2123513"/>
          </a:xfrm>
          <a:prstGeom prst="rect">
            <a:avLst/>
          </a:prstGeom>
        </p:spPr>
      </p:pic>
      <p:pic>
        <p:nvPicPr>
          <p:cNvPr id="18" name="Afbeelding 17">
            <a:extLst>
              <a:ext uri="{FF2B5EF4-FFF2-40B4-BE49-F238E27FC236}">
                <a16:creationId xmlns:a16="http://schemas.microsoft.com/office/drawing/2014/main" id="{1E882A25-6E91-47B8-9648-B04AA4C60B44}"/>
              </a:ext>
            </a:extLst>
          </p:cNvPr>
          <p:cNvPicPr>
            <a:picLocks noChangeAspect="1"/>
          </p:cNvPicPr>
          <p:nvPr/>
        </p:nvPicPr>
        <p:blipFill>
          <a:blip r:embed="rId9"/>
          <a:stretch>
            <a:fillRect/>
          </a:stretch>
        </p:blipFill>
        <p:spPr>
          <a:xfrm>
            <a:off x="8472877" y="4357793"/>
            <a:ext cx="3094975" cy="2565962"/>
          </a:xfrm>
          <a:prstGeom prst="rect">
            <a:avLst/>
          </a:prstGeom>
        </p:spPr>
      </p:pic>
    </p:spTree>
    <p:extLst>
      <p:ext uri="{BB962C8B-B14F-4D97-AF65-F5344CB8AC3E}">
        <p14:creationId xmlns:p14="http://schemas.microsoft.com/office/powerpoint/2010/main" val="1551821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grond, lucht, buiten&#10;&#10;Automatisch gegenereerde beschrijving">
            <a:extLst>
              <a:ext uri="{FF2B5EF4-FFF2-40B4-BE49-F238E27FC236}">
                <a16:creationId xmlns:a16="http://schemas.microsoft.com/office/drawing/2014/main" id="{FF6EF253-7613-47CB-A6C7-F062ACD78C10}"/>
              </a:ext>
            </a:extLst>
          </p:cNvPr>
          <p:cNvPicPr>
            <a:picLocks noGrp="1" noChangeAspect="1"/>
          </p:cNvPicPr>
          <p:nvPr>
            <p:ph idx="1"/>
          </p:nvPr>
        </p:nvPicPr>
        <p:blipFill rotWithShape="1">
          <a:blip r:embed="rId2"/>
          <a:srcRect/>
          <a:stretch/>
        </p:blipFill>
        <p:spPr>
          <a:xfrm>
            <a:off x="20" y="10"/>
            <a:ext cx="12191980" cy="6857990"/>
          </a:xfrm>
          <a:noFill/>
        </p:spPr>
      </p:pic>
    </p:spTree>
    <p:extLst>
      <p:ext uri="{BB962C8B-B14F-4D97-AF65-F5344CB8AC3E}">
        <p14:creationId xmlns:p14="http://schemas.microsoft.com/office/powerpoint/2010/main" val="2447888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Wanneer ben ik succesvol?</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1874500"/>
            <a:ext cx="4846761" cy="2031325"/>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Wanneer iemand succesvol is verschilt per persoon. Voor mij is succesvol zijn dat ik met plezier naar mijn werk ga, en dat ik hier een leuk salaris mee verdien waarmee ik ook af en toe op vakantie kan gaan. Ook al ben ik dan succesvol ik zal altijd door willen blijven groeien en mijn succes verder uit willen breiden.</a:t>
            </a:r>
            <a:endParaRPr lang="en-US" dirty="0">
              <a:solidFill>
                <a:schemeClr val="bg1"/>
              </a:solidFill>
            </a:endParaRPr>
          </a:p>
        </p:txBody>
      </p:sp>
      <p:sp>
        <p:nvSpPr>
          <p:cNvPr id="3" name="Tekstvak 2">
            <a:extLst>
              <a:ext uri="{FF2B5EF4-FFF2-40B4-BE49-F238E27FC236}">
                <a16:creationId xmlns:a16="http://schemas.microsoft.com/office/drawing/2014/main" id="{2F42CF7D-93C5-45A8-B799-E6D79705F2BB}"/>
              </a:ext>
            </a:extLst>
          </p:cNvPr>
          <p:cNvSpPr txBox="1"/>
          <p:nvPr/>
        </p:nvSpPr>
        <p:spPr>
          <a:xfrm>
            <a:off x="604470" y="3964057"/>
            <a:ext cx="4536830" cy="3139321"/>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Naast het succes van een goede carrière wil ik ook succes op persoonlijk vlak. Dit is naar mijn mening een grijs gebied, dit zeg ik omdat ik altijd nieuwe doelen voor mijzelf zal blijven stellen om naar toe te werken. Ik moet uitgedaagd worden in mijn carrière anders verlies ik mijn interesse. Of ik mijzelf nu uitdaag of mijn werk daagt mij uit maakt voor mij geen verschil. Je kan dus zeggen dat ik succesvol ben wanneer ik mijzelf blijf verbeteren, hier is geen eindpunt voor.</a:t>
            </a:r>
            <a:endParaRPr lang="en-US" dirty="0">
              <a:solidFill>
                <a:schemeClr val="bg1"/>
              </a:solidFill>
            </a:endParaRPr>
          </a:p>
        </p:txBody>
      </p:sp>
      <p:pic>
        <p:nvPicPr>
          <p:cNvPr id="7" name="Afbeelding 6" descr="Afbeelding met tekst, teken&#10;&#10;Automatisch gegenereerde beschrijving">
            <a:extLst>
              <a:ext uri="{FF2B5EF4-FFF2-40B4-BE49-F238E27FC236}">
                <a16:creationId xmlns:a16="http://schemas.microsoft.com/office/drawing/2014/main" id="{FB60B18A-891A-4CAB-B439-59CB9E215BAC}"/>
              </a:ext>
            </a:extLst>
          </p:cNvPr>
          <p:cNvPicPr>
            <a:picLocks noChangeAspect="1"/>
          </p:cNvPicPr>
          <p:nvPr/>
        </p:nvPicPr>
        <p:blipFill>
          <a:blip r:embed="rId4"/>
          <a:stretch>
            <a:fillRect/>
          </a:stretch>
        </p:blipFill>
        <p:spPr>
          <a:xfrm>
            <a:off x="7359530" y="2463035"/>
            <a:ext cx="4228000" cy="2885579"/>
          </a:xfrm>
          <a:prstGeom prst="rect">
            <a:avLst/>
          </a:prstGeom>
        </p:spPr>
      </p:pic>
    </p:spTree>
    <p:extLst>
      <p:ext uri="{BB962C8B-B14F-4D97-AF65-F5344CB8AC3E}">
        <p14:creationId xmlns:p14="http://schemas.microsoft.com/office/powerpoint/2010/main" val="2701894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id="{48B4EFEA-5E65-41E9-93EB-0122B01E8E8B}"/>
              </a:ext>
            </a:extLst>
          </p:cNvPr>
          <p:cNvPicPr>
            <a:picLocks noGrp="1" noChangeAspect="1"/>
          </p:cNvPicPr>
          <p:nvPr>
            <p:ph idx="1"/>
          </p:nvPr>
        </p:nvPicPr>
        <p:blipFill rotWithShape="1">
          <a:blip r:embed="rId2"/>
          <a:srcRect/>
          <a:stretch/>
        </p:blipFill>
        <p:spPr>
          <a:xfrm>
            <a:off x="20" y="10"/>
            <a:ext cx="12191980" cy="6857990"/>
          </a:xfrm>
          <a:noFill/>
        </p:spPr>
      </p:pic>
    </p:spTree>
    <p:extLst>
      <p:ext uri="{BB962C8B-B14F-4D97-AF65-F5344CB8AC3E}">
        <p14:creationId xmlns:p14="http://schemas.microsoft.com/office/powerpoint/2010/main" val="1105951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De gekozen huisstijl</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24454"/>
            <a:ext cx="4644538" cy="3970318"/>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Kleuren: De reden dat ik voor grijs/zwart heb gekozen is omdat ik dit er zeer strak en geordend uit vind zien. Ik vind het prettig wanneer iets er netjes en strak uitziet, wanneer iets te extravagant is vind ik dit afdoen aan de informatie die iemand wil overbrengen. Hiernaast vind ik dit kleurenpalet ook goed aansluiten bij mijn over het algemeen zakelijke persoonlijkheid. Om het compleet te maken heb ik bij de afbeeldingen wel gekozen voor veel kleur om mijn blije en gelukkige kant te laten zien en om het kleurloze van de huisstijl te doorbreken. </a:t>
            </a:r>
            <a:endParaRPr lang="en-US" dirty="0">
              <a:solidFill>
                <a:schemeClr val="bg1"/>
              </a:solidFill>
            </a:endParaRPr>
          </a:p>
        </p:txBody>
      </p:sp>
      <p:sp>
        <p:nvSpPr>
          <p:cNvPr id="5" name="Tekstvak 4">
            <a:extLst>
              <a:ext uri="{FF2B5EF4-FFF2-40B4-BE49-F238E27FC236}">
                <a16:creationId xmlns:a16="http://schemas.microsoft.com/office/drawing/2014/main" id="{CE4BA90F-2765-44E6-9333-C59E36FBD026}"/>
              </a:ext>
            </a:extLst>
          </p:cNvPr>
          <p:cNvSpPr txBox="1"/>
          <p:nvPr/>
        </p:nvSpPr>
        <p:spPr>
          <a:xfrm>
            <a:off x="6463077" y="2224454"/>
            <a:ext cx="4644538" cy="2585323"/>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Afbeeldingen: De afbeeldingen die ik in mijn </a:t>
            </a:r>
            <a:r>
              <a:rPr lang="nl-NL" dirty="0" err="1">
                <a:solidFill>
                  <a:schemeClr val="bg1"/>
                </a:solidFill>
              </a:rPr>
              <a:t>Brandbook</a:t>
            </a:r>
            <a:r>
              <a:rPr lang="nl-NL" dirty="0">
                <a:solidFill>
                  <a:schemeClr val="bg1"/>
                </a:solidFill>
              </a:rPr>
              <a:t> laat zien passen bij mij, dit zijn mijn interesses en hobby’s om zo een </a:t>
            </a:r>
            <a:r>
              <a:rPr lang="nl-NL" dirty="0" err="1">
                <a:solidFill>
                  <a:schemeClr val="bg1"/>
                </a:solidFill>
              </a:rPr>
              <a:t>visual</a:t>
            </a:r>
            <a:r>
              <a:rPr lang="nl-NL" dirty="0">
                <a:solidFill>
                  <a:schemeClr val="bg1"/>
                </a:solidFill>
              </a:rPr>
              <a:t> te geven waar ik voor sta. Waar het kleurenpalet van het </a:t>
            </a:r>
            <a:r>
              <a:rPr lang="nl-NL" dirty="0" err="1">
                <a:solidFill>
                  <a:schemeClr val="bg1"/>
                </a:solidFill>
              </a:rPr>
              <a:t>Brandbook</a:t>
            </a:r>
            <a:r>
              <a:rPr lang="nl-NL" dirty="0">
                <a:solidFill>
                  <a:schemeClr val="bg1"/>
                </a:solidFill>
              </a:rPr>
              <a:t> zeer beperkt is wil ik hier juist afbeeldingen tussen zetten die dit kleurenpalet breken. Dit heb ik met opzet gedaan aangezien ik graag af en toe wat verfrissends tussendoor zie.</a:t>
            </a:r>
            <a:endParaRPr lang="en-US" dirty="0">
              <a:solidFill>
                <a:schemeClr val="bg1"/>
              </a:solidFill>
            </a:endParaRPr>
          </a:p>
        </p:txBody>
      </p:sp>
    </p:spTree>
    <p:extLst>
      <p:ext uri="{BB962C8B-B14F-4D97-AF65-F5344CB8AC3E}">
        <p14:creationId xmlns:p14="http://schemas.microsoft.com/office/powerpoint/2010/main" val="567766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Voorwoord</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24454"/>
            <a:ext cx="6631599" cy="1200329"/>
          </a:xfrm>
          <a:prstGeom prst="rect">
            <a:avLst/>
          </a:prstGeom>
          <a:noFill/>
        </p:spPr>
        <p:txBody>
          <a:bodyPr wrap="square" rtlCol="0">
            <a:spAutoFit/>
          </a:bodyPr>
          <a:lstStyle/>
          <a:p>
            <a:r>
              <a:rPr lang="nl-NL" dirty="0">
                <a:solidFill>
                  <a:schemeClr val="bg1"/>
                </a:solidFill>
              </a:rPr>
              <a:t>Dit </a:t>
            </a:r>
            <a:r>
              <a:rPr lang="nl-NL" dirty="0" err="1">
                <a:solidFill>
                  <a:schemeClr val="bg1"/>
                </a:solidFill>
              </a:rPr>
              <a:t>Brandbook</a:t>
            </a:r>
            <a:r>
              <a:rPr lang="nl-NL" dirty="0">
                <a:solidFill>
                  <a:schemeClr val="bg1"/>
                </a:solidFill>
              </a:rPr>
              <a:t> is gemaakt door Max van der Heijden, hierin is te zien hoe ik ben in het dagelijkse en het zakelijke leven. Door het lezen van dit </a:t>
            </a:r>
            <a:r>
              <a:rPr lang="nl-NL" dirty="0" err="1">
                <a:solidFill>
                  <a:schemeClr val="bg1"/>
                </a:solidFill>
              </a:rPr>
              <a:t>Brandbook</a:t>
            </a:r>
            <a:r>
              <a:rPr lang="nl-NL" dirty="0">
                <a:solidFill>
                  <a:schemeClr val="bg1"/>
                </a:solidFill>
              </a:rPr>
              <a:t> hoop ik u een beter beeld te geven van wie ik ben. Veel leesplezier gewenst!</a:t>
            </a:r>
            <a:endParaRPr lang="en-US" dirty="0">
              <a:solidFill>
                <a:schemeClr val="bg1"/>
              </a:solidFill>
            </a:endParaRPr>
          </a:p>
        </p:txBody>
      </p:sp>
    </p:spTree>
    <p:extLst>
      <p:ext uri="{BB962C8B-B14F-4D97-AF65-F5344CB8AC3E}">
        <p14:creationId xmlns:p14="http://schemas.microsoft.com/office/powerpoint/2010/main" val="3086391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Inhoudsopgave</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63211"/>
            <a:ext cx="10360268" cy="2031325"/>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Wie ben ik?</a:t>
            </a:r>
          </a:p>
          <a:p>
            <a:pPr marL="285750" indent="-285750">
              <a:buFont typeface="Wingdings" panose="05000000000000000000" pitchFamily="2" charset="2"/>
              <a:buChar char="§"/>
            </a:pPr>
            <a:r>
              <a:rPr lang="nl-NL" dirty="0">
                <a:solidFill>
                  <a:schemeClr val="bg1"/>
                </a:solidFill>
              </a:rPr>
              <a:t>Waar wil ik als professional voor gaan?</a:t>
            </a:r>
          </a:p>
          <a:p>
            <a:pPr marL="285750" indent="-285750">
              <a:buFont typeface="Wingdings" panose="05000000000000000000" pitchFamily="2" charset="2"/>
              <a:buChar char="§"/>
            </a:pPr>
            <a:r>
              <a:rPr lang="nl-NL" dirty="0">
                <a:solidFill>
                  <a:schemeClr val="bg1"/>
                </a:solidFill>
              </a:rPr>
              <a:t>Mijn unieke talenten.</a:t>
            </a:r>
          </a:p>
          <a:p>
            <a:pPr marL="285750" indent="-285750">
              <a:buFont typeface="Wingdings" panose="05000000000000000000" pitchFamily="2" charset="2"/>
              <a:buChar char="§"/>
            </a:pPr>
            <a:r>
              <a:rPr lang="nl-NL" dirty="0">
                <a:solidFill>
                  <a:schemeClr val="bg1"/>
                </a:solidFill>
              </a:rPr>
              <a:t>Mijn toevoeging aan een bedrijf.</a:t>
            </a:r>
          </a:p>
          <a:p>
            <a:pPr marL="285750" indent="-285750">
              <a:buFont typeface="Wingdings" panose="05000000000000000000" pitchFamily="2" charset="2"/>
              <a:buChar char="§"/>
            </a:pPr>
            <a:r>
              <a:rPr lang="nl-NL" dirty="0">
                <a:solidFill>
                  <a:schemeClr val="bg1"/>
                </a:solidFill>
              </a:rPr>
              <a:t>Hoe ziet mijn personal brand eruit?</a:t>
            </a:r>
          </a:p>
          <a:p>
            <a:pPr marL="285750" indent="-285750">
              <a:buFont typeface="Wingdings" panose="05000000000000000000" pitchFamily="2" charset="2"/>
              <a:buChar char="§"/>
            </a:pPr>
            <a:r>
              <a:rPr lang="nl-NL" dirty="0">
                <a:solidFill>
                  <a:schemeClr val="bg1"/>
                </a:solidFill>
              </a:rPr>
              <a:t>Wanneer ben ik succesvol?</a:t>
            </a:r>
          </a:p>
          <a:p>
            <a:pPr marL="285750" indent="-285750">
              <a:buFont typeface="Wingdings" panose="05000000000000000000" pitchFamily="2" charset="2"/>
              <a:buChar char="§"/>
            </a:pPr>
            <a:r>
              <a:rPr lang="nl-NL" dirty="0">
                <a:solidFill>
                  <a:schemeClr val="bg1"/>
                </a:solidFill>
              </a:rPr>
              <a:t>De gekozen huisstijl</a:t>
            </a:r>
            <a:endParaRPr lang="en-US" dirty="0">
              <a:solidFill>
                <a:schemeClr val="bg1"/>
              </a:solidFill>
            </a:endParaRPr>
          </a:p>
        </p:txBody>
      </p:sp>
      <p:pic>
        <p:nvPicPr>
          <p:cNvPr id="4" name="Graphic 3" descr="{0} silhouet">
            <a:extLst>
              <a:ext uri="{FF2B5EF4-FFF2-40B4-BE49-F238E27FC236}">
                <a16:creationId xmlns:a16="http://schemas.microsoft.com/office/drawing/2014/main" id="{62E3F0F4-31D0-42DB-B61B-1D8C16C88D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06359" y="1683132"/>
            <a:ext cx="3795346" cy="3795346"/>
          </a:xfrm>
          <a:prstGeom prst="rect">
            <a:avLst/>
          </a:prstGeom>
        </p:spPr>
      </p:pic>
    </p:spTree>
    <p:extLst>
      <p:ext uri="{BB962C8B-B14F-4D97-AF65-F5344CB8AC3E}">
        <p14:creationId xmlns:p14="http://schemas.microsoft.com/office/powerpoint/2010/main" val="855681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Wie ben ik?</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224454"/>
            <a:ext cx="10360268" cy="4524315"/>
          </a:xfrm>
          <a:prstGeom prst="rect">
            <a:avLst/>
          </a:prstGeom>
          <a:noFill/>
        </p:spPr>
        <p:txBody>
          <a:bodyPr wrap="square" rtlCol="0">
            <a:spAutoFit/>
          </a:bodyPr>
          <a:lstStyle/>
          <a:p>
            <a:r>
              <a:rPr lang="nl-NL" dirty="0">
                <a:solidFill>
                  <a:schemeClr val="bg1"/>
                </a:solidFill>
              </a:rPr>
              <a:t>Algemene informatie:</a:t>
            </a:r>
          </a:p>
          <a:p>
            <a:pPr marL="285750" indent="-285750">
              <a:buFont typeface="Wingdings" panose="05000000000000000000" pitchFamily="2" charset="2"/>
              <a:buChar char="§"/>
            </a:pPr>
            <a:r>
              <a:rPr lang="nl-NL" dirty="0">
                <a:solidFill>
                  <a:schemeClr val="bg1"/>
                </a:solidFill>
              </a:rPr>
              <a:t>Max van der Heijden</a:t>
            </a:r>
          </a:p>
          <a:p>
            <a:pPr marL="285750" indent="-285750">
              <a:buFont typeface="Wingdings" panose="05000000000000000000" pitchFamily="2" charset="2"/>
              <a:buChar char="§"/>
            </a:pPr>
            <a:r>
              <a:rPr lang="nl-NL" dirty="0">
                <a:solidFill>
                  <a:schemeClr val="bg1"/>
                </a:solidFill>
              </a:rPr>
              <a:t>21 jaar</a:t>
            </a:r>
          </a:p>
          <a:p>
            <a:pPr marL="285750" indent="-285750">
              <a:buFont typeface="Wingdings" panose="05000000000000000000" pitchFamily="2" charset="2"/>
              <a:buChar char="§"/>
            </a:pPr>
            <a:r>
              <a:rPr lang="en-US" dirty="0" err="1">
                <a:solidFill>
                  <a:schemeClr val="bg1"/>
                </a:solidFill>
              </a:rPr>
              <a:t>Asten</a:t>
            </a:r>
            <a:endParaRPr lang="en-US" dirty="0">
              <a:solidFill>
                <a:schemeClr val="bg1"/>
              </a:solidFill>
            </a:endParaRPr>
          </a:p>
          <a:p>
            <a:endParaRPr lang="en-US" dirty="0">
              <a:solidFill>
                <a:schemeClr val="bg1"/>
              </a:solidFill>
            </a:endParaRPr>
          </a:p>
          <a:p>
            <a:r>
              <a:rPr lang="en-US" dirty="0">
                <a:solidFill>
                  <a:schemeClr val="bg1"/>
                </a:solidFill>
              </a:rPr>
              <a:t>Hobby’s:</a:t>
            </a:r>
          </a:p>
          <a:p>
            <a:pPr marL="285750" indent="-285750">
              <a:buFont typeface="Wingdings" panose="05000000000000000000" pitchFamily="2" charset="2"/>
              <a:buChar char="§"/>
            </a:pPr>
            <a:r>
              <a:rPr lang="en-US" dirty="0">
                <a:solidFill>
                  <a:schemeClr val="bg1"/>
                </a:solidFill>
              </a:rPr>
              <a:t>Fitness</a:t>
            </a:r>
          </a:p>
          <a:p>
            <a:pPr marL="285750" indent="-285750">
              <a:buFont typeface="Wingdings" panose="05000000000000000000" pitchFamily="2" charset="2"/>
              <a:buChar char="§"/>
            </a:pPr>
            <a:r>
              <a:rPr lang="en-US" dirty="0">
                <a:solidFill>
                  <a:schemeClr val="bg1"/>
                </a:solidFill>
              </a:rPr>
              <a:t>Gaming</a:t>
            </a:r>
          </a:p>
          <a:p>
            <a:pPr marL="285750" indent="-285750">
              <a:buFont typeface="Wingdings" panose="05000000000000000000" pitchFamily="2" charset="2"/>
              <a:buChar char="§"/>
            </a:pPr>
            <a:r>
              <a:rPr lang="en-US" dirty="0" err="1">
                <a:solidFill>
                  <a:schemeClr val="bg1"/>
                </a:solidFill>
              </a:rPr>
              <a:t>Omringd</a:t>
            </a:r>
            <a:r>
              <a:rPr lang="en-US" dirty="0">
                <a:solidFill>
                  <a:schemeClr val="bg1"/>
                </a:solidFill>
              </a:rPr>
              <a:t> </a:t>
            </a:r>
            <a:r>
              <a:rPr lang="en-US" dirty="0" err="1">
                <a:solidFill>
                  <a:schemeClr val="bg1"/>
                </a:solidFill>
              </a:rPr>
              <a:t>zijn</a:t>
            </a:r>
            <a:r>
              <a:rPr lang="en-US" dirty="0">
                <a:solidFill>
                  <a:schemeClr val="bg1"/>
                </a:solidFill>
              </a:rPr>
              <a:t> door </a:t>
            </a:r>
            <a:r>
              <a:rPr lang="en-US" dirty="0" err="1">
                <a:solidFill>
                  <a:schemeClr val="bg1"/>
                </a:solidFill>
              </a:rPr>
              <a:t>vrienden</a:t>
            </a:r>
            <a:endParaRPr lang="en-US" dirty="0">
              <a:solidFill>
                <a:schemeClr val="bg1"/>
              </a:solidFill>
            </a:endParaRPr>
          </a:p>
          <a:p>
            <a:pPr marL="285750" indent="-285750">
              <a:buFont typeface="Wingdings" panose="05000000000000000000" pitchFamily="2" charset="2"/>
              <a:buChar char="§"/>
            </a:pPr>
            <a:endParaRPr lang="en-US" dirty="0">
              <a:solidFill>
                <a:schemeClr val="bg1"/>
              </a:solidFill>
            </a:endParaRPr>
          </a:p>
          <a:p>
            <a:r>
              <a:rPr lang="en-US" dirty="0">
                <a:solidFill>
                  <a:schemeClr val="bg1"/>
                </a:solidFill>
              </a:rPr>
              <a:t>Interesses:</a:t>
            </a:r>
          </a:p>
          <a:p>
            <a:pPr marL="285750" indent="-285750">
              <a:buFont typeface="Wingdings" panose="05000000000000000000" pitchFamily="2" charset="2"/>
              <a:buChar char="§"/>
            </a:pPr>
            <a:r>
              <a:rPr lang="en-US" dirty="0" err="1">
                <a:solidFill>
                  <a:schemeClr val="bg1"/>
                </a:solidFill>
              </a:rPr>
              <a:t>Moderne</a:t>
            </a:r>
            <a:r>
              <a:rPr lang="en-US" dirty="0">
                <a:solidFill>
                  <a:schemeClr val="bg1"/>
                </a:solidFill>
              </a:rPr>
              <a:t> </a:t>
            </a:r>
            <a:r>
              <a:rPr lang="en-US" dirty="0" err="1">
                <a:solidFill>
                  <a:schemeClr val="bg1"/>
                </a:solidFill>
              </a:rPr>
              <a:t>kunstwerken</a:t>
            </a:r>
            <a:endParaRPr lang="en-US" dirty="0">
              <a:solidFill>
                <a:schemeClr val="bg1"/>
              </a:solidFill>
            </a:endParaRPr>
          </a:p>
          <a:p>
            <a:pPr marL="285750" indent="-285750">
              <a:buFont typeface="Wingdings" panose="05000000000000000000" pitchFamily="2" charset="2"/>
              <a:buChar char="§"/>
            </a:pPr>
            <a:r>
              <a:rPr lang="en-US" dirty="0" err="1">
                <a:solidFill>
                  <a:schemeClr val="bg1"/>
                </a:solidFill>
              </a:rPr>
              <a:t>Schilderkunst</a:t>
            </a:r>
            <a:r>
              <a:rPr lang="en-US" dirty="0">
                <a:solidFill>
                  <a:schemeClr val="bg1"/>
                </a:solidFill>
              </a:rPr>
              <a:t> van </a:t>
            </a:r>
            <a:r>
              <a:rPr lang="en-US" dirty="0" err="1">
                <a:solidFill>
                  <a:schemeClr val="bg1"/>
                </a:solidFill>
              </a:rPr>
              <a:t>oude</a:t>
            </a:r>
            <a:r>
              <a:rPr lang="en-US" dirty="0">
                <a:solidFill>
                  <a:schemeClr val="bg1"/>
                </a:solidFill>
              </a:rPr>
              <a:t> </a:t>
            </a:r>
            <a:r>
              <a:rPr lang="en-US" dirty="0" err="1">
                <a:solidFill>
                  <a:schemeClr val="bg1"/>
                </a:solidFill>
              </a:rPr>
              <a:t>meesters</a:t>
            </a:r>
            <a:endParaRPr lang="en-US" dirty="0">
              <a:solidFill>
                <a:schemeClr val="bg1"/>
              </a:solidFill>
            </a:endParaRPr>
          </a:p>
          <a:p>
            <a:pPr marL="285750" indent="-285750">
              <a:buFont typeface="Wingdings" panose="05000000000000000000" pitchFamily="2" charset="2"/>
              <a:buChar char="§"/>
            </a:pPr>
            <a:r>
              <a:rPr lang="en-US" dirty="0">
                <a:solidFill>
                  <a:schemeClr val="bg1"/>
                </a:solidFill>
              </a:rPr>
              <a:t>Marketing</a:t>
            </a:r>
          </a:p>
          <a:p>
            <a:pPr marL="285750" indent="-285750">
              <a:buFont typeface="Wingdings" panose="05000000000000000000" pitchFamily="2" charset="2"/>
              <a:buChar char="§"/>
            </a:pPr>
            <a:r>
              <a:rPr lang="en-US" dirty="0" err="1">
                <a:solidFill>
                  <a:schemeClr val="bg1"/>
                </a:solidFill>
              </a:rPr>
              <a:t>Technologie</a:t>
            </a:r>
            <a:endParaRPr lang="en-US" dirty="0">
              <a:solidFill>
                <a:schemeClr val="bg1"/>
              </a:solidFill>
            </a:endParaRPr>
          </a:p>
          <a:p>
            <a:pPr marL="285750" indent="-285750">
              <a:buFont typeface="Wingdings" panose="05000000000000000000" pitchFamily="2" charset="2"/>
              <a:buChar char="§"/>
            </a:pPr>
            <a:endParaRPr lang="en-US" dirty="0">
              <a:solidFill>
                <a:schemeClr val="bg1"/>
              </a:solidFill>
            </a:endParaRPr>
          </a:p>
        </p:txBody>
      </p:sp>
      <p:pic>
        <p:nvPicPr>
          <p:cNvPr id="6" name="Graphic 5" descr="Internet of Things silhouet">
            <a:extLst>
              <a:ext uri="{FF2B5EF4-FFF2-40B4-BE49-F238E27FC236}">
                <a16:creationId xmlns:a16="http://schemas.microsoft.com/office/drawing/2014/main" id="{FC181976-B933-4A0F-9D79-FF6700A95F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40223" y="1739770"/>
            <a:ext cx="1578092" cy="1578092"/>
          </a:xfrm>
          <a:prstGeom prst="rect">
            <a:avLst/>
          </a:prstGeom>
        </p:spPr>
      </p:pic>
      <p:pic>
        <p:nvPicPr>
          <p:cNvPr id="8" name="Graphic 7" descr="Tennisracket met een bal silhouet">
            <a:extLst>
              <a:ext uri="{FF2B5EF4-FFF2-40B4-BE49-F238E27FC236}">
                <a16:creationId xmlns:a16="http://schemas.microsoft.com/office/drawing/2014/main" id="{679A4016-3506-4527-911A-28D34D86A5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40223" y="3101170"/>
            <a:ext cx="1578092" cy="1578092"/>
          </a:xfrm>
          <a:prstGeom prst="rect">
            <a:avLst/>
          </a:prstGeom>
        </p:spPr>
      </p:pic>
      <p:pic>
        <p:nvPicPr>
          <p:cNvPr id="10" name="Graphic 9" descr="Verfpenseel silhouet">
            <a:extLst>
              <a:ext uri="{FF2B5EF4-FFF2-40B4-BE49-F238E27FC236}">
                <a16:creationId xmlns:a16="http://schemas.microsoft.com/office/drawing/2014/main" id="{5CF41872-C041-4432-BAC9-678A270131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62131" y="3221518"/>
            <a:ext cx="1578092" cy="1578092"/>
          </a:xfrm>
          <a:prstGeom prst="rect">
            <a:avLst/>
          </a:prstGeom>
        </p:spPr>
      </p:pic>
      <p:pic>
        <p:nvPicPr>
          <p:cNvPr id="12" name="Graphic 11" descr="Internet silhouet">
            <a:extLst>
              <a:ext uri="{FF2B5EF4-FFF2-40B4-BE49-F238E27FC236}">
                <a16:creationId xmlns:a16="http://schemas.microsoft.com/office/drawing/2014/main" id="{6D1C889B-BD93-43D6-9AA6-E0DE5046EC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62132" y="1779179"/>
            <a:ext cx="1578091" cy="1578091"/>
          </a:xfrm>
          <a:prstGeom prst="rect">
            <a:avLst/>
          </a:prstGeom>
        </p:spPr>
      </p:pic>
    </p:spTree>
    <p:extLst>
      <p:ext uri="{BB962C8B-B14F-4D97-AF65-F5344CB8AC3E}">
        <p14:creationId xmlns:p14="http://schemas.microsoft.com/office/powerpoint/2010/main" val="3003650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buiten, stad&#10;&#10;Automatisch gegenereerde beschrijving">
            <a:extLst>
              <a:ext uri="{FF2B5EF4-FFF2-40B4-BE49-F238E27FC236}">
                <a16:creationId xmlns:a16="http://schemas.microsoft.com/office/drawing/2014/main" id="{15A0260F-DB94-4B8C-BFA5-ADE39CFF233B}"/>
              </a:ext>
            </a:extLst>
          </p:cNvPr>
          <p:cNvPicPr>
            <a:picLocks noGrp="1" noChangeAspect="1"/>
          </p:cNvPicPr>
          <p:nvPr>
            <p:ph idx="1"/>
          </p:nvPr>
        </p:nvPicPr>
        <p:blipFill rotWithShape="1">
          <a:blip r:embed="rId2"/>
          <a:srcRect/>
          <a:stretch/>
        </p:blipFill>
        <p:spPr>
          <a:xfrm>
            <a:off x="20" y="10"/>
            <a:ext cx="12191980" cy="6857990"/>
          </a:xfrm>
          <a:noFill/>
        </p:spPr>
      </p:pic>
    </p:spTree>
    <p:extLst>
      <p:ext uri="{BB962C8B-B14F-4D97-AF65-F5344CB8AC3E}">
        <p14:creationId xmlns:p14="http://schemas.microsoft.com/office/powerpoint/2010/main" val="3667253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Waar wil ik als professional voor gaan?</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69" y="2154115"/>
            <a:ext cx="3894259" cy="2862322"/>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Ik wil gelukkig worden van mijn werk en er iedere dag met plezier naartoe gaan. </a:t>
            </a:r>
          </a:p>
          <a:p>
            <a:pPr marL="285750" indent="-285750">
              <a:buFont typeface="Wingdings" panose="05000000000000000000" pitchFamily="2" charset="2"/>
              <a:buChar char="§"/>
            </a:pPr>
            <a:endParaRPr lang="nl-NL" dirty="0">
              <a:solidFill>
                <a:schemeClr val="bg1"/>
              </a:solidFill>
            </a:endParaRPr>
          </a:p>
          <a:p>
            <a:pPr marL="285750" indent="-285750">
              <a:buFont typeface="Wingdings" panose="05000000000000000000" pitchFamily="2" charset="2"/>
              <a:buChar char="§"/>
            </a:pPr>
            <a:r>
              <a:rPr lang="nl-NL" dirty="0">
                <a:solidFill>
                  <a:schemeClr val="bg1"/>
                </a:solidFill>
              </a:rPr>
              <a:t>Het is zeer belangrijk voor mij om een baan te hebben die mij ook door laat groeien en waar ik met plezier heenga. Bij mij gaat het niet alleen maar om geld maar ook om hoe ik in mijn vel zit.</a:t>
            </a:r>
            <a:endParaRPr lang="en-US" dirty="0">
              <a:solidFill>
                <a:schemeClr val="bg1"/>
              </a:solidFill>
            </a:endParaRPr>
          </a:p>
        </p:txBody>
      </p:sp>
      <p:sp>
        <p:nvSpPr>
          <p:cNvPr id="5" name="Tekstvak 4">
            <a:extLst>
              <a:ext uri="{FF2B5EF4-FFF2-40B4-BE49-F238E27FC236}">
                <a16:creationId xmlns:a16="http://schemas.microsoft.com/office/drawing/2014/main" id="{A8D3114C-C00C-40EF-BC48-D9D9A0850323}"/>
              </a:ext>
            </a:extLst>
          </p:cNvPr>
          <p:cNvSpPr txBox="1"/>
          <p:nvPr/>
        </p:nvSpPr>
        <p:spPr>
          <a:xfrm>
            <a:off x="7324725" y="2154115"/>
            <a:ext cx="3894260" cy="4524315"/>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Mijzelf altijd blijven uitdagen en hiermee ook het uiterste uit mezelf halen om het bedrijf waar ik voor werk te laten zien wat ik waard ben. Hiermee wil ik laten zien dat ik mijzelf altijd aan het verbeteren ben. Dit doe ik niet alleen voor persoonlijke groei maar ook om mijn carrière hogerop te tillen. Ik zal mijzelf altijd blijven verbeteren door realistische doelen te stellen.</a:t>
            </a:r>
          </a:p>
          <a:p>
            <a:pPr marL="285750" indent="-285750">
              <a:buFont typeface="Wingdings" panose="05000000000000000000" pitchFamily="2" charset="2"/>
              <a:buChar char="§"/>
            </a:pPr>
            <a:endParaRPr lang="nl-NL" dirty="0">
              <a:solidFill>
                <a:schemeClr val="bg1"/>
              </a:solidFill>
            </a:endParaRPr>
          </a:p>
          <a:p>
            <a:pPr marL="285750" indent="-285750">
              <a:buFont typeface="Wingdings" panose="05000000000000000000" pitchFamily="2" charset="2"/>
              <a:buChar char="§"/>
            </a:pPr>
            <a:r>
              <a:rPr lang="nl-NL" dirty="0">
                <a:solidFill>
                  <a:schemeClr val="bg1"/>
                </a:solidFill>
              </a:rPr>
              <a:t>Hiernaast zal ik altijd met het bedrijf meedenken om zo een topresultaat proberen neer te zetten in elke situatie.</a:t>
            </a:r>
            <a:endParaRPr lang="en-US" dirty="0">
              <a:solidFill>
                <a:schemeClr val="bg1"/>
              </a:solidFill>
            </a:endParaRPr>
          </a:p>
        </p:txBody>
      </p:sp>
      <p:pic>
        <p:nvPicPr>
          <p:cNvPr id="4" name="Graphic 3" descr="Badge Tick1 silhouet">
            <a:extLst>
              <a:ext uri="{FF2B5EF4-FFF2-40B4-BE49-F238E27FC236}">
                <a16:creationId xmlns:a16="http://schemas.microsoft.com/office/drawing/2014/main" id="{016F7D21-87C7-4358-B6E7-4DCF8CC76E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66901" y="2751706"/>
            <a:ext cx="1658198" cy="1658198"/>
          </a:xfrm>
          <a:prstGeom prst="rect">
            <a:avLst/>
          </a:prstGeom>
        </p:spPr>
      </p:pic>
    </p:spTree>
    <p:extLst>
      <p:ext uri="{BB962C8B-B14F-4D97-AF65-F5344CB8AC3E}">
        <p14:creationId xmlns:p14="http://schemas.microsoft.com/office/powerpoint/2010/main" val="3103721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auto, buiten&#10;&#10;Automatisch gegenereerde beschrijving">
            <a:extLst>
              <a:ext uri="{FF2B5EF4-FFF2-40B4-BE49-F238E27FC236}">
                <a16:creationId xmlns:a16="http://schemas.microsoft.com/office/drawing/2014/main" id="{DB9A6B98-6BE8-4E07-BD67-E83E233EDAFA}"/>
              </a:ext>
            </a:extLst>
          </p:cNvPr>
          <p:cNvPicPr>
            <a:picLocks noGrp="1" noChangeAspect="1"/>
          </p:cNvPicPr>
          <p:nvPr>
            <p:ph idx="1"/>
          </p:nvPr>
        </p:nvPicPr>
        <p:blipFill rotWithShape="1">
          <a:blip r:embed="rId2"/>
          <a:srcRect b="11765"/>
          <a:stretch/>
        </p:blipFill>
        <p:spPr>
          <a:xfrm>
            <a:off x="20" y="10"/>
            <a:ext cx="12191980" cy="6857990"/>
          </a:xfrm>
          <a:noFill/>
        </p:spPr>
      </p:pic>
    </p:spTree>
    <p:extLst>
      <p:ext uri="{BB962C8B-B14F-4D97-AF65-F5344CB8AC3E}">
        <p14:creationId xmlns:p14="http://schemas.microsoft.com/office/powerpoint/2010/main" val="100926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Tijdelijke aanduiding voor inhoud 12">
            <a:extLst>
              <a:ext uri="{FF2B5EF4-FFF2-40B4-BE49-F238E27FC236}">
                <a16:creationId xmlns:a16="http://schemas.microsoft.com/office/drawing/2014/main" id="{D1827E72-7E9C-466C-87F2-E23AA8A039BE}"/>
              </a:ext>
            </a:extLst>
          </p:cNvPr>
          <p:cNvPicPr>
            <a:picLocks noGrp="1" noChangeAspect="1"/>
          </p:cNvPicPr>
          <p:nvPr>
            <p:ph idx="1"/>
          </p:nvPr>
        </p:nvPicPr>
        <p:blipFill>
          <a:blip r:embed="rId3"/>
          <a:stretch>
            <a:fillRect/>
          </a:stretch>
        </p:blipFill>
        <p:spPr>
          <a:xfrm>
            <a:off x="0" y="0"/>
            <a:ext cx="12192000" cy="7161610"/>
          </a:xfrm>
        </p:spPr>
      </p:pic>
      <p:sp>
        <p:nvSpPr>
          <p:cNvPr id="2" name="Titel 1">
            <a:extLst>
              <a:ext uri="{FF2B5EF4-FFF2-40B4-BE49-F238E27FC236}">
                <a16:creationId xmlns:a16="http://schemas.microsoft.com/office/drawing/2014/main" id="{D46186C8-8AF5-4258-A684-57CF33F52F72}"/>
              </a:ext>
            </a:extLst>
          </p:cNvPr>
          <p:cNvSpPr>
            <a:spLocks noGrp="1"/>
          </p:cNvSpPr>
          <p:nvPr>
            <p:ph type="title"/>
          </p:nvPr>
        </p:nvSpPr>
        <p:spPr>
          <a:xfrm>
            <a:off x="604470" y="789679"/>
            <a:ext cx="10772775" cy="1658198"/>
          </a:xfrm>
        </p:spPr>
        <p:txBody>
          <a:bodyPr rtlCol="0">
            <a:normAutofit/>
          </a:bodyPr>
          <a:lstStyle/>
          <a:p>
            <a:r>
              <a:rPr lang="nl-NL" dirty="0">
                <a:solidFill>
                  <a:schemeClr val="bg1"/>
                </a:solidFill>
              </a:rPr>
              <a:t>Mijn unieke talenten</a:t>
            </a:r>
          </a:p>
        </p:txBody>
      </p:sp>
      <p:sp>
        <p:nvSpPr>
          <p:cNvPr id="16" name="Tekstvak 15">
            <a:extLst>
              <a:ext uri="{FF2B5EF4-FFF2-40B4-BE49-F238E27FC236}">
                <a16:creationId xmlns:a16="http://schemas.microsoft.com/office/drawing/2014/main" id="{78D18293-BB0E-4E1D-B2A0-3D3D053D19E1}"/>
              </a:ext>
            </a:extLst>
          </p:cNvPr>
          <p:cNvSpPr txBox="1"/>
          <p:nvPr/>
        </p:nvSpPr>
        <p:spPr>
          <a:xfrm>
            <a:off x="604470" y="2031023"/>
            <a:ext cx="3651007" cy="1754326"/>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Flexibel: Wanneer er buiten werktijden nog een opdracht moet worden uitgevoerd zal ik de eerste zijn die hiervoor klaarstaat. Ik heb daarom ook geen 9-5 mentaliteit.</a:t>
            </a:r>
            <a:endParaRPr lang="en-US" dirty="0">
              <a:solidFill>
                <a:schemeClr val="bg1"/>
              </a:solidFill>
            </a:endParaRPr>
          </a:p>
        </p:txBody>
      </p:sp>
      <p:sp>
        <p:nvSpPr>
          <p:cNvPr id="5" name="Tekstvak 4">
            <a:extLst>
              <a:ext uri="{FF2B5EF4-FFF2-40B4-BE49-F238E27FC236}">
                <a16:creationId xmlns:a16="http://schemas.microsoft.com/office/drawing/2014/main" id="{9BD4B099-DD96-44EB-9D8D-65D10A2C147B}"/>
              </a:ext>
            </a:extLst>
          </p:cNvPr>
          <p:cNvSpPr txBox="1"/>
          <p:nvPr/>
        </p:nvSpPr>
        <p:spPr>
          <a:xfrm>
            <a:off x="604470" y="4333222"/>
            <a:ext cx="3651007" cy="2585323"/>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Zakelijk: Ik ben zakelijk aangelegd en durf ook eisen te stellen. Ook op het gebied van onderhandelen durf ik zakelijk te werk te gaan. Verder uit deze zakelijkheid zich in dat ik werk en privé goed gescheiden kan houden en dat er geen privémotieven tussen mij en mijn werk zullen komen.</a:t>
            </a:r>
            <a:endParaRPr lang="en-US" dirty="0">
              <a:solidFill>
                <a:schemeClr val="bg1"/>
              </a:solidFill>
            </a:endParaRPr>
          </a:p>
        </p:txBody>
      </p:sp>
      <p:sp>
        <p:nvSpPr>
          <p:cNvPr id="7" name="Tekstvak 6">
            <a:extLst>
              <a:ext uri="{FF2B5EF4-FFF2-40B4-BE49-F238E27FC236}">
                <a16:creationId xmlns:a16="http://schemas.microsoft.com/office/drawing/2014/main" id="{6E66C53D-BF49-4561-97A2-01896F704F35}"/>
              </a:ext>
            </a:extLst>
          </p:cNvPr>
          <p:cNvSpPr txBox="1"/>
          <p:nvPr/>
        </p:nvSpPr>
        <p:spPr>
          <a:xfrm>
            <a:off x="7713415" y="1950241"/>
            <a:ext cx="4041900" cy="2308324"/>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Feitelijk/Realistisch: Ik durf te dromen maar ik zal altijd met beide benen op de grond blijven staan. Ik ga af op de feiten die voor mij liggen en op basis hiervan zal ik besluiten nemen. Daarnaast zal ik mijn doelen altijd realistisch en duidelijk opstellen zodat deze ook behaald kunnen worden</a:t>
            </a:r>
            <a:endParaRPr lang="en-US" dirty="0">
              <a:solidFill>
                <a:schemeClr val="bg1"/>
              </a:solidFill>
            </a:endParaRPr>
          </a:p>
        </p:txBody>
      </p:sp>
      <p:sp>
        <p:nvSpPr>
          <p:cNvPr id="4" name="Tekstvak 3">
            <a:extLst>
              <a:ext uri="{FF2B5EF4-FFF2-40B4-BE49-F238E27FC236}">
                <a16:creationId xmlns:a16="http://schemas.microsoft.com/office/drawing/2014/main" id="{31887910-4C02-4D3F-9535-47BAB026C4CC}"/>
              </a:ext>
            </a:extLst>
          </p:cNvPr>
          <p:cNvSpPr txBox="1"/>
          <p:nvPr/>
        </p:nvSpPr>
        <p:spPr>
          <a:xfrm>
            <a:off x="7713415" y="4492869"/>
            <a:ext cx="4041900" cy="2031325"/>
          </a:xfrm>
          <a:prstGeom prst="rect">
            <a:avLst/>
          </a:prstGeom>
          <a:noFill/>
        </p:spPr>
        <p:txBody>
          <a:bodyPr wrap="square" rtlCol="0">
            <a:spAutoFit/>
          </a:bodyPr>
          <a:lstStyle/>
          <a:p>
            <a:pPr marL="285750" indent="-285750">
              <a:buFont typeface="Wingdings" panose="05000000000000000000" pitchFamily="2" charset="2"/>
              <a:buChar char="§"/>
            </a:pPr>
            <a:r>
              <a:rPr lang="nl-NL" dirty="0">
                <a:solidFill>
                  <a:schemeClr val="bg1"/>
                </a:solidFill>
              </a:rPr>
              <a:t>Samenwerkend: Naast dat ik beter werk in teamverband vind ik het ook een stuk prettiger werken. Hiernaast is het voor mij ook geen probleem om de leiding te pakken en op deze manier samen te werken met mijn team.</a:t>
            </a:r>
            <a:endParaRPr lang="en-US" dirty="0">
              <a:solidFill>
                <a:schemeClr val="bg1"/>
              </a:solidFill>
            </a:endParaRPr>
          </a:p>
        </p:txBody>
      </p:sp>
    </p:spTree>
    <p:extLst>
      <p:ext uri="{BB962C8B-B14F-4D97-AF65-F5344CB8AC3E}">
        <p14:creationId xmlns:p14="http://schemas.microsoft.com/office/powerpoint/2010/main" val="1347976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dame&#10;&#10;Automatisch gegenereerde beschrijving">
            <a:extLst>
              <a:ext uri="{FF2B5EF4-FFF2-40B4-BE49-F238E27FC236}">
                <a16:creationId xmlns:a16="http://schemas.microsoft.com/office/drawing/2014/main" id="{3C07029F-EE5A-4034-86CB-10D0473E2787}"/>
              </a:ext>
            </a:extLst>
          </p:cNvPr>
          <p:cNvPicPr>
            <a:picLocks noGrp="1" noChangeAspect="1"/>
          </p:cNvPicPr>
          <p:nvPr>
            <p:ph idx="1"/>
          </p:nvPr>
        </p:nvPicPr>
        <p:blipFill rotWithShape="1">
          <a:blip r:embed="rId2"/>
          <a:srcRect t="2597"/>
          <a:stretch/>
        </p:blipFill>
        <p:spPr>
          <a:xfrm>
            <a:off x="20" y="10"/>
            <a:ext cx="12191980" cy="6857990"/>
          </a:xfrm>
          <a:noFill/>
        </p:spPr>
      </p:pic>
    </p:spTree>
    <p:extLst>
      <p:ext uri="{BB962C8B-B14F-4D97-AF65-F5344CB8AC3E}">
        <p14:creationId xmlns:p14="http://schemas.microsoft.com/office/powerpoint/2010/main" val="3777260197"/>
      </p:ext>
    </p:extLst>
  </p:cSld>
  <p:clrMapOvr>
    <a:masterClrMapping/>
  </p:clrMapOvr>
</p:sld>
</file>

<file path=ppt/theme/theme1.xml><?xml version="1.0" encoding="utf-8"?>
<a:theme xmlns:a="http://schemas.openxmlformats.org/drawingml/2006/main" name="Metropool">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Office_36804632_TF22529792.potx" id="{63C8DD91-1FCC-4452-B114-2548BEE8A5B7}" vid="{33E731FB-1869-4A89-9D6A-77CD3DE76613}"/>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13C901-7F07-466C-BBFB-37B66ED1F691}">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D11AEF4D-E1F1-46B8-8C58-B490BFDD64A4}">
  <ds:schemaRefs>
    <ds:schemaRef ds:uri="http://schemas.microsoft.com/sharepoint/v3/contenttype/forms"/>
  </ds:schemaRefs>
</ds:datastoreItem>
</file>

<file path=customXml/itemProps3.xml><?xml version="1.0" encoding="utf-8"?>
<ds:datastoreItem xmlns:ds="http://schemas.openxmlformats.org/officeDocument/2006/customXml" ds:itemID="{8C149337-CC20-42E7-8327-E5212BE34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996</Words>
  <Application>Microsoft Office PowerPoint</Application>
  <PresentationFormat>Breedbeeld</PresentationFormat>
  <Paragraphs>64</Paragraphs>
  <Slides>15</Slides>
  <Notes>10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Calibri Light</vt:lpstr>
      <vt:lpstr>Wingdings</vt:lpstr>
      <vt:lpstr>Metropool</vt:lpstr>
      <vt:lpstr>Brandbook</vt:lpstr>
      <vt:lpstr>Voorwoord</vt:lpstr>
      <vt:lpstr>Inhoudsopgave</vt:lpstr>
      <vt:lpstr>Wie ben ik?</vt:lpstr>
      <vt:lpstr>PowerPoint-presentatie</vt:lpstr>
      <vt:lpstr>Waar wil ik als professional voor gaan?</vt:lpstr>
      <vt:lpstr>PowerPoint-presentatie</vt:lpstr>
      <vt:lpstr>Mijn unieke talenten</vt:lpstr>
      <vt:lpstr>PowerPoint-presentatie</vt:lpstr>
      <vt:lpstr>Mijn toevoeging aan een bedrijf</vt:lpstr>
      <vt:lpstr>Mijn personal brand</vt:lpstr>
      <vt:lpstr>PowerPoint-presentatie</vt:lpstr>
      <vt:lpstr>Wanneer ben ik succesvol?</vt:lpstr>
      <vt:lpstr>PowerPoint-presentatie</vt:lpstr>
      <vt:lpstr>De gekozen huisstijl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Brandbook</dc:title>
  <dc:creator>Max Van der heijden</dc:creator>
  <cp:lastModifiedBy>Max Van der heijden</cp:lastModifiedBy>
  <cp:revision>2</cp:revision>
  <dcterms:created xsi:type="dcterms:W3CDTF">2021-01-26T23:04:33Z</dcterms:created>
  <dcterms:modified xsi:type="dcterms:W3CDTF">2021-01-27T15:44:15Z</dcterms:modified>
</cp:coreProperties>
</file>